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C6B551-0884-4F57-A51F-B71342F6A00F}" type="doc">
      <dgm:prSet loTypeId="urn:microsoft.com/office/officeart/2005/8/layout/chevron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A246898D-8A47-40CA-81C2-75851BFDB42A}">
      <dgm:prSet/>
      <dgm:spPr/>
      <dgm:t>
        <a:bodyPr/>
        <a:lstStyle/>
        <a:p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Definition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B21587DE-CE13-46F0-8B6D-7C700685411F}" type="parTrans" cxnId="{D83EE075-0B14-4A83-A430-1417FECB4F02}">
      <dgm:prSet/>
      <dgm:spPr/>
      <dgm:t>
        <a:bodyPr/>
        <a:lstStyle/>
        <a:p>
          <a:endParaRPr lang="en-US"/>
        </a:p>
      </dgm:t>
    </dgm:pt>
    <dgm:pt modelId="{1B164A44-ED6F-4CC9-9224-DD259251E3B0}" type="sibTrans" cxnId="{D83EE075-0B14-4A83-A430-1417FECB4F02}">
      <dgm:prSet/>
      <dgm:spPr/>
      <dgm:t>
        <a:bodyPr/>
        <a:lstStyle/>
        <a:p>
          <a:endParaRPr lang="en-US"/>
        </a:p>
      </dgm:t>
    </dgm:pt>
    <dgm:pt modelId="{71B7B2DE-406C-40E9-AEB4-F15523DBA233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Income from business or profession refers to the earnings derived from business activities or professional services provided, such as accounting, law, medicine, etc.</a:t>
          </a:r>
        </a:p>
      </dgm:t>
    </dgm:pt>
    <dgm:pt modelId="{8572A13F-7B59-4E8F-B641-22478CE4BA52}" type="parTrans" cxnId="{96E977F5-15C6-4E69-A26A-1CD087CCB542}">
      <dgm:prSet/>
      <dgm:spPr/>
      <dgm:t>
        <a:bodyPr/>
        <a:lstStyle/>
        <a:p>
          <a:endParaRPr lang="en-US"/>
        </a:p>
      </dgm:t>
    </dgm:pt>
    <dgm:pt modelId="{9F93CC60-27E0-4CFA-B584-6040BB0C7D40}" type="sibTrans" cxnId="{96E977F5-15C6-4E69-A26A-1CD087CCB542}">
      <dgm:prSet/>
      <dgm:spPr/>
      <dgm:t>
        <a:bodyPr/>
        <a:lstStyle/>
        <a:p>
          <a:endParaRPr lang="en-US"/>
        </a:p>
      </dgm:t>
    </dgm:pt>
    <dgm:pt modelId="{A92C6207-2A1E-42CA-8B39-E212A7AF5A72}">
      <dgm:prSet/>
      <dgm:spPr/>
      <dgm:t>
        <a:bodyPr/>
        <a:lstStyle/>
        <a:p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Taxable Under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BD4E05B2-13F0-49BE-AFEB-06F0BABE1D86}" type="parTrans" cxnId="{2D07CC1E-82D0-4046-8BE7-69C63895A0B5}">
      <dgm:prSet/>
      <dgm:spPr/>
      <dgm:t>
        <a:bodyPr/>
        <a:lstStyle/>
        <a:p>
          <a:endParaRPr lang="en-US"/>
        </a:p>
      </dgm:t>
    </dgm:pt>
    <dgm:pt modelId="{FC187F92-CCF5-4B16-B97E-8727BA3121C2}" type="sibTrans" cxnId="{2D07CC1E-82D0-4046-8BE7-69C63895A0B5}">
      <dgm:prSet/>
      <dgm:spPr/>
      <dgm:t>
        <a:bodyPr/>
        <a:lstStyle/>
        <a:p>
          <a:endParaRPr lang="en-US"/>
        </a:p>
      </dgm:t>
    </dgm:pt>
    <dgm:pt modelId="{184CBB90-175A-4C98-AA21-5602FD7095C5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Section 28 of the Income Tax Act, 1961.</a:t>
          </a:r>
        </a:p>
      </dgm:t>
    </dgm:pt>
    <dgm:pt modelId="{0F6E2BE7-B3CB-492D-A218-E7E1E72CE3A6}" type="parTrans" cxnId="{C0237753-1B62-44C2-BF64-295D0A18B0C7}">
      <dgm:prSet/>
      <dgm:spPr/>
      <dgm:t>
        <a:bodyPr/>
        <a:lstStyle/>
        <a:p>
          <a:endParaRPr lang="en-US"/>
        </a:p>
      </dgm:t>
    </dgm:pt>
    <dgm:pt modelId="{10E42D79-A227-4669-9FA2-8979482D1905}" type="sibTrans" cxnId="{C0237753-1B62-44C2-BF64-295D0A18B0C7}">
      <dgm:prSet/>
      <dgm:spPr/>
      <dgm:t>
        <a:bodyPr/>
        <a:lstStyle/>
        <a:p>
          <a:endParaRPr lang="en-US"/>
        </a:p>
      </dgm:t>
    </dgm:pt>
    <dgm:pt modelId="{5F7C2116-1FAE-4C0C-B4C2-61BEFB6F3A9B}">
      <dgm:prSet/>
      <dgm:spPr/>
      <dgm:t>
        <a:bodyPr/>
        <a:lstStyle/>
        <a:p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Sources of Income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32414309-2586-4EE4-8B9A-CB7036A4F81C}" type="parTrans" cxnId="{35C3027C-1B79-4049-BCBB-3388882260DB}">
      <dgm:prSet/>
      <dgm:spPr/>
      <dgm:t>
        <a:bodyPr/>
        <a:lstStyle/>
        <a:p>
          <a:endParaRPr lang="en-US"/>
        </a:p>
      </dgm:t>
    </dgm:pt>
    <dgm:pt modelId="{ACA1D810-73CE-4ADA-B253-882073A9203B}" type="sibTrans" cxnId="{35C3027C-1B79-4049-BCBB-3388882260DB}">
      <dgm:prSet/>
      <dgm:spPr/>
      <dgm:t>
        <a:bodyPr/>
        <a:lstStyle/>
        <a:p>
          <a:endParaRPr lang="en-US"/>
        </a:p>
      </dgm:t>
    </dgm:pt>
    <dgm:pt modelId="{2A77D99F-B213-4C91-8FAE-BF8BE037189B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Profit from a business or profession.</a:t>
          </a:r>
        </a:p>
      </dgm:t>
    </dgm:pt>
    <dgm:pt modelId="{A4937737-D0E7-46CD-8873-9CEE78C74FFD}" type="parTrans" cxnId="{4E2A616B-31B9-4218-BE54-937DEEF0F166}">
      <dgm:prSet/>
      <dgm:spPr/>
      <dgm:t>
        <a:bodyPr/>
        <a:lstStyle/>
        <a:p>
          <a:endParaRPr lang="en-US"/>
        </a:p>
      </dgm:t>
    </dgm:pt>
    <dgm:pt modelId="{306E6980-6AEF-4B59-9829-4320622E5BBE}" type="sibTrans" cxnId="{4E2A616B-31B9-4218-BE54-937DEEF0F166}">
      <dgm:prSet/>
      <dgm:spPr/>
      <dgm:t>
        <a:bodyPr/>
        <a:lstStyle/>
        <a:p>
          <a:endParaRPr lang="en-US"/>
        </a:p>
      </dgm:t>
    </dgm:pt>
    <dgm:pt modelId="{28B44A3F-493D-4FFC-A141-DB6A8410E4B4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Any income received in the course of carrying out the business or profession.</a:t>
          </a:r>
        </a:p>
      </dgm:t>
    </dgm:pt>
    <dgm:pt modelId="{F9C2310E-9773-4A0B-871D-0E6541BE9E82}" type="parTrans" cxnId="{47B452E3-B62D-4D07-AFE7-CB125D55C286}">
      <dgm:prSet/>
      <dgm:spPr/>
      <dgm:t>
        <a:bodyPr/>
        <a:lstStyle/>
        <a:p>
          <a:endParaRPr lang="en-US"/>
        </a:p>
      </dgm:t>
    </dgm:pt>
    <dgm:pt modelId="{09AA07FE-7436-4B2A-8F96-FDE4522228D0}" type="sibTrans" cxnId="{47B452E3-B62D-4D07-AFE7-CB125D55C286}">
      <dgm:prSet/>
      <dgm:spPr/>
      <dgm:t>
        <a:bodyPr/>
        <a:lstStyle/>
        <a:p>
          <a:endParaRPr lang="en-US"/>
        </a:p>
      </dgm:t>
    </dgm:pt>
    <dgm:pt modelId="{2D1EB168-C455-46C8-9663-A161FA860764}" type="pres">
      <dgm:prSet presAssocID="{58C6B551-0884-4F57-A51F-B71342F6A00F}" presName="linearFlow" presStyleCnt="0">
        <dgm:presLayoutVars>
          <dgm:dir/>
          <dgm:animLvl val="lvl"/>
          <dgm:resizeHandles val="exact"/>
        </dgm:presLayoutVars>
      </dgm:prSet>
      <dgm:spPr/>
    </dgm:pt>
    <dgm:pt modelId="{404277D1-7D5D-487D-A0BD-7F59C025B1E3}" type="pres">
      <dgm:prSet presAssocID="{A246898D-8A47-40CA-81C2-75851BFDB42A}" presName="composite" presStyleCnt="0"/>
      <dgm:spPr/>
    </dgm:pt>
    <dgm:pt modelId="{D303D1BA-2D99-4CB5-8615-BA3256F837C8}" type="pres">
      <dgm:prSet presAssocID="{A246898D-8A47-40CA-81C2-75851BFDB42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5FC7D36-C678-47A6-AD96-2F6E5B58F38F}" type="pres">
      <dgm:prSet presAssocID="{A246898D-8A47-40CA-81C2-75851BFDB42A}" presName="descendantText" presStyleLbl="alignAcc1" presStyleIdx="0" presStyleCnt="3">
        <dgm:presLayoutVars>
          <dgm:bulletEnabled val="1"/>
        </dgm:presLayoutVars>
      </dgm:prSet>
      <dgm:spPr/>
    </dgm:pt>
    <dgm:pt modelId="{AE017485-CE36-4EC3-8590-5FA37586ED3B}" type="pres">
      <dgm:prSet presAssocID="{1B164A44-ED6F-4CC9-9224-DD259251E3B0}" presName="sp" presStyleCnt="0"/>
      <dgm:spPr/>
    </dgm:pt>
    <dgm:pt modelId="{E897137D-875F-4F95-A52A-3A1136CA436A}" type="pres">
      <dgm:prSet presAssocID="{A92C6207-2A1E-42CA-8B39-E212A7AF5A72}" presName="composite" presStyleCnt="0"/>
      <dgm:spPr/>
    </dgm:pt>
    <dgm:pt modelId="{A65763F5-F3EF-4DDF-BC63-BF107FDEA5CD}" type="pres">
      <dgm:prSet presAssocID="{A92C6207-2A1E-42CA-8B39-E212A7AF5A7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1D45B9B-8554-456E-A0CE-A76DC9EE2607}" type="pres">
      <dgm:prSet presAssocID="{A92C6207-2A1E-42CA-8B39-E212A7AF5A72}" presName="descendantText" presStyleLbl="alignAcc1" presStyleIdx="1" presStyleCnt="3">
        <dgm:presLayoutVars>
          <dgm:bulletEnabled val="1"/>
        </dgm:presLayoutVars>
      </dgm:prSet>
      <dgm:spPr/>
    </dgm:pt>
    <dgm:pt modelId="{5CAD2B79-23D9-4862-A8CF-E1C72B1EC3C5}" type="pres">
      <dgm:prSet presAssocID="{FC187F92-CCF5-4B16-B97E-8727BA3121C2}" presName="sp" presStyleCnt="0"/>
      <dgm:spPr/>
    </dgm:pt>
    <dgm:pt modelId="{4B445A95-352F-43D7-B817-4E7D88A36434}" type="pres">
      <dgm:prSet presAssocID="{5F7C2116-1FAE-4C0C-B4C2-61BEFB6F3A9B}" presName="composite" presStyleCnt="0"/>
      <dgm:spPr/>
    </dgm:pt>
    <dgm:pt modelId="{44ED48DB-FC5F-4430-9C8E-67DCD492AFA2}" type="pres">
      <dgm:prSet presAssocID="{5F7C2116-1FAE-4C0C-B4C2-61BEFB6F3A9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6D4E062-F1C5-4713-AB65-ED612390C7BF}" type="pres">
      <dgm:prSet presAssocID="{5F7C2116-1FAE-4C0C-B4C2-61BEFB6F3A9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D07CC1E-82D0-4046-8BE7-69C63895A0B5}" srcId="{58C6B551-0884-4F57-A51F-B71342F6A00F}" destId="{A92C6207-2A1E-42CA-8B39-E212A7AF5A72}" srcOrd="1" destOrd="0" parTransId="{BD4E05B2-13F0-49BE-AFEB-06F0BABE1D86}" sibTransId="{FC187F92-CCF5-4B16-B97E-8727BA3121C2}"/>
    <dgm:cxn modelId="{FDD28A46-CB87-446A-BF6D-BA65EE6ACD70}" type="presOf" srcId="{A92C6207-2A1E-42CA-8B39-E212A7AF5A72}" destId="{A65763F5-F3EF-4DDF-BC63-BF107FDEA5CD}" srcOrd="0" destOrd="0" presId="urn:microsoft.com/office/officeart/2005/8/layout/chevron2"/>
    <dgm:cxn modelId="{4E2A616B-31B9-4218-BE54-937DEEF0F166}" srcId="{5F7C2116-1FAE-4C0C-B4C2-61BEFB6F3A9B}" destId="{2A77D99F-B213-4C91-8FAE-BF8BE037189B}" srcOrd="0" destOrd="0" parTransId="{A4937737-D0E7-46CD-8873-9CEE78C74FFD}" sibTransId="{306E6980-6AEF-4B59-9829-4320622E5BBE}"/>
    <dgm:cxn modelId="{C0237753-1B62-44C2-BF64-295D0A18B0C7}" srcId="{A92C6207-2A1E-42CA-8B39-E212A7AF5A72}" destId="{184CBB90-175A-4C98-AA21-5602FD7095C5}" srcOrd="0" destOrd="0" parTransId="{0F6E2BE7-B3CB-492D-A218-E7E1E72CE3A6}" sibTransId="{10E42D79-A227-4669-9FA2-8979482D1905}"/>
    <dgm:cxn modelId="{D83EE075-0B14-4A83-A430-1417FECB4F02}" srcId="{58C6B551-0884-4F57-A51F-B71342F6A00F}" destId="{A246898D-8A47-40CA-81C2-75851BFDB42A}" srcOrd="0" destOrd="0" parTransId="{B21587DE-CE13-46F0-8B6D-7C700685411F}" sibTransId="{1B164A44-ED6F-4CC9-9224-DD259251E3B0}"/>
    <dgm:cxn modelId="{51F93C59-BEAA-41CE-9A7E-B89ABC062628}" type="presOf" srcId="{5F7C2116-1FAE-4C0C-B4C2-61BEFB6F3A9B}" destId="{44ED48DB-FC5F-4430-9C8E-67DCD492AFA2}" srcOrd="0" destOrd="0" presId="urn:microsoft.com/office/officeart/2005/8/layout/chevron2"/>
    <dgm:cxn modelId="{32BE575A-F260-4F04-844B-388313F308AA}" type="presOf" srcId="{A246898D-8A47-40CA-81C2-75851BFDB42A}" destId="{D303D1BA-2D99-4CB5-8615-BA3256F837C8}" srcOrd="0" destOrd="0" presId="urn:microsoft.com/office/officeart/2005/8/layout/chevron2"/>
    <dgm:cxn modelId="{35C3027C-1B79-4049-BCBB-3388882260DB}" srcId="{58C6B551-0884-4F57-A51F-B71342F6A00F}" destId="{5F7C2116-1FAE-4C0C-B4C2-61BEFB6F3A9B}" srcOrd="2" destOrd="0" parTransId="{32414309-2586-4EE4-8B9A-CB7036A4F81C}" sibTransId="{ACA1D810-73CE-4ADA-B253-882073A9203B}"/>
    <dgm:cxn modelId="{812B7787-AE62-4EAD-BE86-AD98EACE2609}" type="presOf" srcId="{2A77D99F-B213-4C91-8FAE-BF8BE037189B}" destId="{36D4E062-F1C5-4713-AB65-ED612390C7BF}" srcOrd="0" destOrd="0" presId="urn:microsoft.com/office/officeart/2005/8/layout/chevron2"/>
    <dgm:cxn modelId="{120C389B-C7DD-447D-8C01-9CF4BB19F680}" type="presOf" srcId="{58C6B551-0884-4F57-A51F-B71342F6A00F}" destId="{2D1EB168-C455-46C8-9663-A161FA860764}" srcOrd="0" destOrd="0" presId="urn:microsoft.com/office/officeart/2005/8/layout/chevron2"/>
    <dgm:cxn modelId="{A44A90AF-4671-4265-9A82-D815851FB43A}" type="presOf" srcId="{28B44A3F-493D-4FFC-A141-DB6A8410E4B4}" destId="{36D4E062-F1C5-4713-AB65-ED612390C7BF}" srcOrd="0" destOrd="1" presId="urn:microsoft.com/office/officeart/2005/8/layout/chevron2"/>
    <dgm:cxn modelId="{844D37D6-49E6-4ABE-9891-D0363BA6B52E}" type="presOf" srcId="{184CBB90-175A-4C98-AA21-5602FD7095C5}" destId="{C1D45B9B-8554-456E-A0CE-A76DC9EE2607}" srcOrd="0" destOrd="0" presId="urn:microsoft.com/office/officeart/2005/8/layout/chevron2"/>
    <dgm:cxn modelId="{E6497DDB-A76A-4CA3-9AF8-D96FF2D5CA6F}" type="presOf" srcId="{71B7B2DE-406C-40E9-AEB4-F15523DBA233}" destId="{25FC7D36-C678-47A6-AD96-2F6E5B58F38F}" srcOrd="0" destOrd="0" presId="urn:microsoft.com/office/officeart/2005/8/layout/chevron2"/>
    <dgm:cxn modelId="{47B452E3-B62D-4D07-AFE7-CB125D55C286}" srcId="{5F7C2116-1FAE-4C0C-B4C2-61BEFB6F3A9B}" destId="{28B44A3F-493D-4FFC-A141-DB6A8410E4B4}" srcOrd="1" destOrd="0" parTransId="{F9C2310E-9773-4A0B-871D-0E6541BE9E82}" sibTransId="{09AA07FE-7436-4B2A-8F96-FDE4522228D0}"/>
    <dgm:cxn modelId="{96E977F5-15C6-4E69-A26A-1CD087CCB542}" srcId="{A246898D-8A47-40CA-81C2-75851BFDB42A}" destId="{71B7B2DE-406C-40E9-AEB4-F15523DBA233}" srcOrd="0" destOrd="0" parTransId="{8572A13F-7B59-4E8F-B641-22478CE4BA52}" sibTransId="{9F93CC60-27E0-4CFA-B584-6040BB0C7D40}"/>
    <dgm:cxn modelId="{32538308-EABE-4440-ABD2-FDCC87E16E1C}" type="presParOf" srcId="{2D1EB168-C455-46C8-9663-A161FA860764}" destId="{404277D1-7D5D-487D-A0BD-7F59C025B1E3}" srcOrd="0" destOrd="0" presId="urn:microsoft.com/office/officeart/2005/8/layout/chevron2"/>
    <dgm:cxn modelId="{8A56C2FC-5495-4555-AB97-5A469CCFCC31}" type="presParOf" srcId="{404277D1-7D5D-487D-A0BD-7F59C025B1E3}" destId="{D303D1BA-2D99-4CB5-8615-BA3256F837C8}" srcOrd="0" destOrd="0" presId="urn:microsoft.com/office/officeart/2005/8/layout/chevron2"/>
    <dgm:cxn modelId="{676F8C3A-9356-42AF-8CFF-40360BD3F0CD}" type="presParOf" srcId="{404277D1-7D5D-487D-A0BD-7F59C025B1E3}" destId="{25FC7D36-C678-47A6-AD96-2F6E5B58F38F}" srcOrd="1" destOrd="0" presId="urn:microsoft.com/office/officeart/2005/8/layout/chevron2"/>
    <dgm:cxn modelId="{EFA3DFF9-607A-4C5B-BCA0-B1FB65435F9F}" type="presParOf" srcId="{2D1EB168-C455-46C8-9663-A161FA860764}" destId="{AE017485-CE36-4EC3-8590-5FA37586ED3B}" srcOrd="1" destOrd="0" presId="urn:microsoft.com/office/officeart/2005/8/layout/chevron2"/>
    <dgm:cxn modelId="{165E67F7-B45E-4CB4-9AC0-296DD745B47C}" type="presParOf" srcId="{2D1EB168-C455-46C8-9663-A161FA860764}" destId="{E897137D-875F-4F95-A52A-3A1136CA436A}" srcOrd="2" destOrd="0" presId="urn:microsoft.com/office/officeart/2005/8/layout/chevron2"/>
    <dgm:cxn modelId="{E61B41E0-7B16-4309-A8E2-EA00FD5221D8}" type="presParOf" srcId="{E897137D-875F-4F95-A52A-3A1136CA436A}" destId="{A65763F5-F3EF-4DDF-BC63-BF107FDEA5CD}" srcOrd="0" destOrd="0" presId="urn:microsoft.com/office/officeart/2005/8/layout/chevron2"/>
    <dgm:cxn modelId="{8C53E880-16B6-47DA-A9E2-124189A09F21}" type="presParOf" srcId="{E897137D-875F-4F95-A52A-3A1136CA436A}" destId="{C1D45B9B-8554-456E-A0CE-A76DC9EE2607}" srcOrd="1" destOrd="0" presId="urn:microsoft.com/office/officeart/2005/8/layout/chevron2"/>
    <dgm:cxn modelId="{7B534F15-C9B6-4467-B57C-B9881D084158}" type="presParOf" srcId="{2D1EB168-C455-46C8-9663-A161FA860764}" destId="{5CAD2B79-23D9-4862-A8CF-E1C72B1EC3C5}" srcOrd="3" destOrd="0" presId="urn:microsoft.com/office/officeart/2005/8/layout/chevron2"/>
    <dgm:cxn modelId="{A4DA928F-143F-4390-9B24-0956696F20F1}" type="presParOf" srcId="{2D1EB168-C455-46C8-9663-A161FA860764}" destId="{4B445A95-352F-43D7-B817-4E7D88A36434}" srcOrd="4" destOrd="0" presId="urn:microsoft.com/office/officeart/2005/8/layout/chevron2"/>
    <dgm:cxn modelId="{DBDD9437-86CA-4471-A3EC-4324A76DF7B7}" type="presParOf" srcId="{4B445A95-352F-43D7-B817-4E7D88A36434}" destId="{44ED48DB-FC5F-4430-9C8E-67DCD492AFA2}" srcOrd="0" destOrd="0" presId="urn:microsoft.com/office/officeart/2005/8/layout/chevron2"/>
    <dgm:cxn modelId="{71D128D4-11FB-4A19-820F-C39A87EA0960}" type="presParOf" srcId="{4B445A95-352F-43D7-B817-4E7D88A36434}" destId="{36D4E062-F1C5-4713-AB65-ED612390C7B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1209C9-AF1E-4BAF-ACA3-D98F9DDBCF02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81AC99E-52FE-40CE-AB1B-BDF472C67ADD}">
      <dgm:prSet/>
      <dgm:spPr/>
      <dgm:t>
        <a:bodyPr/>
        <a:lstStyle/>
        <a:p>
          <a:r>
            <a:rPr lang="en-US" b="1"/>
            <a:t>Method of Calculation</a:t>
          </a:r>
          <a:r>
            <a:rPr lang="en-US"/>
            <a:t>:</a:t>
          </a:r>
        </a:p>
      </dgm:t>
    </dgm:pt>
    <dgm:pt modelId="{3F957E0C-CB7D-4D32-A797-76A35431B810}" type="parTrans" cxnId="{B80905A5-482F-4751-87A7-23AE67C398FC}">
      <dgm:prSet/>
      <dgm:spPr/>
      <dgm:t>
        <a:bodyPr/>
        <a:lstStyle/>
        <a:p>
          <a:endParaRPr lang="en-US"/>
        </a:p>
      </dgm:t>
    </dgm:pt>
    <dgm:pt modelId="{9075C5E0-56BD-4324-8873-002972BB00E6}" type="sibTrans" cxnId="{B80905A5-482F-4751-87A7-23AE67C398FC}">
      <dgm:prSet/>
      <dgm:spPr/>
      <dgm:t>
        <a:bodyPr/>
        <a:lstStyle/>
        <a:p>
          <a:endParaRPr lang="en-US"/>
        </a:p>
      </dgm:t>
    </dgm:pt>
    <dgm:pt modelId="{AA83EE12-A64D-4A0A-83E7-C6358E12DCE4}">
      <dgm:prSet/>
      <dgm:spPr/>
      <dgm:t>
        <a:bodyPr/>
        <a:lstStyle/>
        <a:p>
          <a:r>
            <a:rPr lang="en-US" b="1"/>
            <a:t>Gross Receipts</a:t>
          </a:r>
          <a:r>
            <a:rPr lang="en-US"/>
            <a:t>: Total income earned from the business or profession.</a:t>
          </a:r>
        </a:p>
      </dgm:t>
    </dgm:pt>
    <dgm:pt modelId="{43425B7F-503B-473F-9744-8D65DDAB2E63}" type="parTrans" cxnId="{CAD0088D-CA57-429D-8E66-7572005BE868}">
      <dgm:prSet/>
      <dgm:spPr/>
      <dgm:t>
        <a:bodyPr/>
        <a:lstStyle/>
        <a:p>
          <a:endParaRPr lang="en-US"/>
        </a:p>
      </dgm:t>
    </dgm:pt>
    <dgm:pt modelId="{C6F6AC6F-2A6E-4094-A086-6A21679693AF}" type="sibTrans" cxnId="{CAD0088D-CA57-429D-8E66-7572005BE868}">
      <dgm:prSet/>
      <dgm:spPr/>
      <dgm:t>
        <a:bodyPr/>
        <a:lstStyle/>
        <a:p>
          <a:endParaRPr lang="en-US"/>
        </a:p>
      </dgm:t>
    </dgm:pt>
    <dgm:pt modelId="{B0184C69-C3F2-4DE8-8477-F49238362451}">
      <dgm:prSet/>
      <dgm:spPr/>
      <dgm:t>
        <a:bodyPr/>
        <a:lstStyle/>
        <a:p>
          <a:r>
            <a:rPr lang="en-US" b="1"/>
            <a:t>Business Expenses</a:t>
          </a:r>
          <a:r>
            <a:rPr lang="en-US"/>
            <a:t>: Deduct expenses like rent, salaries, utilities, and other operating costs from the gross receipts.</a:t>
          </a:r>
        </a:p>
      </dgm:t>
    </dgm:pt>
    <dgm:pt modelId="{207E1AF0-64BF-4BE0-AB7E-6AF3AB6D34F1}" type="parTrans" cxnId="{21CEB910-4BBE-42B7-AA4C-DDABB1622F5C}">
      <dgm:prSet/>
      <dgm:spPr/>
      <dgm:t>
        <a:bodyPr/>
        <a:lstStyle/>
        <a:p>
          <a:endParaRPr lang="en-US"/>
        </a:p>
      </dgm:t>
    </dgm:pt>
    <dgm:pt modelId="{5ED769CB-959A-4396-9DA6-FC7AD558581F}" type="sibTrans" cxnId="{21CEB910-4BBE-42B7-AA4C-DDABB1622F5C}">
      <dgm:prSet/>
      <dgm:spPr/>
      <dgm:t>
        <a:bodyPr/>
        <a:lstStyle/>
        <a:p>
          <a:endParaRPr lang="en-US"/>
        </a:p>
      </dgm:t>
    </dgm:pt>
    <dgm:pt modelId="{44CB0DC1-1CF7-4ABA-B116-2905A4F94F24}">
      <dgm:prSet/>
      <dgm:spPr/>
      <dgm:t>
        <a:bodyPr/>
        <a:lstStyle/>
        <a:p>
          <a:r>
            <a:rPr lang="en-US" b="1"/>
            <a:t>Profit or Loss</a:t>
          </a:r>
          <a:r>
            <a:rPr lang="en-US"/>
            <a:t>:</a:t>
          </a:r>
        </a:p>
      </dgm:t>
    </dgm:pt>
    <dgm:pt modelId="{AA83AF44-E2FA-43AB-8D08-81D3E5D10ECE}" type="parTrans" cxnId="{E8652599-477A-4928-A2F3-BDB06AB74E5B}">
      <dgm:prSet/>
      <dgm:spPr/>
      <dgm:t>
        <a:bodyPr/>
        <a:lstStyle/>
        <a:p>
          <a:endParaRPr lang="en-US"/>
        </a:p>
      </dgm:t>
    </dgm:pt>
    <dgm:pt modelId="{7DA7F032-C8F5-40CB-AC83-B2476573408D}" type="sibTrans" cxnId="{E8652599-477A-4928-A2F3-BDB06AB74E5B}">
      <dgm:prSet/>
      <dgm:spPr/>
      <dgm:t>
        <a:bodyPr/>
        <a:lstStyle/>
        <a:p>
          <a:endParaRPr lang="en-US"/>
        </a:p>
      </dgm:t>
    </dgm:pt>
    <dgm:pt modelId="{686E6974-A6E2-4217-B547-5AFCF7C0D48A}">
      <dgm:prSet/>
      <dgm:spPr/>
      <dgm:t>
        <a:bodyPr/>
        <a:lstStyle/>
        <a:p>
          <a:r>
            <a:rPr lang="en-US"/>
            <a:t>The balance after deductions is the taxable income or loss from the business or profession.</a:t>
          </a:r>
        </a:p>
      </dgm:t>
    </dgm:pt>
    <dgm:pt modelId="{22CA75B2-0566-470A-BE52-C8D5907B3E9F}" type="parTrans" cxnId="{C81E89E2-4EB8-41E5-B835-FD27BD717F79}">
      <dgm:prSet/>
      <dgm:spPr/>
      <dgm:t>
        <a:bodyPr/>
        <a:lstStyle/>
        <a:p>
          <a:endParaRPr lang="en-US"/>
        </a:p>
      </dgm:t>
    </dgm:pt>
    <dgm:pt modelId="{FFB818FA-EE39-414E-B711-1D02782284FE}" type="sibTrans" cxnId="{C81E89E2-4EB8-41E5-B835-FD27BD717F79}">
      <dgm:prSet/>
      <dgm:spPr/>
      <dgm:t>
        <a:bodyPr/>
        <a:lstStyle/>
        <a:p>
          <a:endParaRPr lang="en-US"/>
        </a:p>
      </dgm:t>
    </dgm:pt>
    <dgm:pt modelId="{08114E5E-74E4-474F-977C-5AF4EB87674F}">
      <dgm:prSet/>
      <dgm:spPr/>
      <dgm:t>
        <a:bodyPr/>
        <a:lstStyle/>
        <a:p>
          <a:r>
            <a:rPr lang="en-US" b="1"/>
            <a:t>Books of Accounts</a:t>
          </a:r>
          <a:r>
            <a:rPr lang="en-US"/>
            <a:t>:</a:t>
          </a:r>
        </a:p>
      </dgm:t>
    </dgm:pt>
    <dgm:pt modelId="{C6FFE548-BB79-4432-900C-F66BE93B8889}" type="parTrans" cxnId="{9AFB73E5-CA14-4F88-A739-194DA9683353}">
      <dgm:prSet/>
      <dgm:spPr/>
      <dgm:t>
        <a:bodyPr/>
        <a:lstStyle/>
        <a:p>
          <a:endParaRPr lang="en-US"/>
        </a:p>
      </dgm:t>
    </dgm:pt>
    <dgm:pt modelId="{06BCA58B-2C82-48FA-A99C-38FF79A32ECB}" type="sibTrans" cxnId="{9AFB73E5-CA14-4F88-A739-194DA9683353}">
      <dgm:prSet/>
      <dgm:spPr/>
      <dgm:t>
        <a:bodyPr/>
        <a:lstStyle/>
        <a:p>
          <a:endParaRPr lang="en-US"/>
        </a:p>
      </dgm:t>
    </dgm:pt>
    <dgm:pt modelId="{24CC5858-85E6-4396-A3D8-6C1A8FB1ED57}">
      <dgm:prSet/>
      <dgm:spPr/>
      <dgm:t>
        <a:bodyPr/>
        <a:lstStyle/>
        <a:p>
          <a:r>
            <a:rPr lang="en-US"/>
            <a:t>Taxpayers must maintain books of accounts if their annual income exceeds a certain limit, typically </a:t>
          </a:r>
          <a:r>
            <a:rPr lang="en-US" b="1"/>
            <a:t>₹2.5 lakh</a:t>
          </a:r>
          <a:r>
            <a:rPr lang="en-US"/>
            <a:t> for business income.</a:t>
          </a:r>
        </a:p>
      </dgm:t>
    </dgm:pt>
    <dgm:pt modelId="{BBC3054B-A2FA-4FDA-A1BD-7B5CF53DDD97}" type="parTrans" cxnId="{1701D1B6-EDDE-437A-9235-2094CD770D4E}">
      <dgm:prSet/>
      <dgm:spPr/>
      <dgm:t>
        <a:bodyPr/>
        <a:lstStyle/>
        <a:p>
          <a:endParaRPr lang="en-US"/>
        </a:p>
      </dgm:t>
    </dgm:pt>
    <dgm:pt modelId="{E51A968E-2726-401F-9E64-964CD7027950}" type="sibTrans" cxnId="{1701D1B6-EDDE-437A-9235-2094CD770D4E}">
      <dgm:prSet/>
      <dgm:spPr/>
      <dgm:t>
        <a:bodyPr/>
        <a:lstStyle/>
        <a:p>
          <a:endParaRPr lang="en-US"/>
        </a:p>
      </dgm:t>
    </dgm:pt>
    <dgm:pt modelId="{468B66B7-3D5A-4AE6-960B-703B9062B667}" type="pres">
      <dgm:prSet presAssocID="{111209C9-AF1E-4BAF-ACA3-D98F9DDBCF02}" presName="linear" presStyleCnt="0">
        <dgm:presLayoutVars>
          <dgm:animLvl val="lvl"/>
          <dgm:resizeHandles val="exact"/>
        </dgm:presLayoutVars>
      </dgm:prSet>
      <dgm:spPr/>
    </dgm:pt>
    <dgm:pt modelId="{6D2E514F-CDF9-42EC-9F6F-DF42039D68AE}" type="pres">
      <dgm:prSet presAssocID="{181AC99E-52FE-40CE-AB1B-BDF472C67AD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7E4714C-0AD4-42A6-A0FA-347D33EF28D9}" type="pres">
      <dgm:prSet presAssocID="{181AC99E-52FE-40CE-AB1B-BDF472C67ADD}" presName="childText" presStyleLbl="revTx" presStyleIdx="0" presStyleCnt="3">
        <dgm:presLayoutVars>
          <dgm:bulletEnabled val="1"/>
        </dgm:presLayoutVars>
      </dgm:prSet>
      <dgm:spPr/>
    </dgm:pt>
    <dgm:pt modelId="{5779A368-424F-4FE4-BB3F-58915342233D}" type="pres">
      <dgm:prSet presAssocID="{44CB0DC1-1CF7-4ABA-B116-2905A4F94F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BFDB33B-D1B0-4492-875D-1459AD929222}" type="pres">
      <dgm:prSet presAssocID="{44CB0DC1-1CF7-4ABA-B116-2905A4F94F24}" presName="childText" presStyleLbl="revTx" presStyleIdx="1" presStyleCnt="3">
        <dgm:presLayoutVars>
          <dgm:bulletEnabled val="1"/>
        </dgm:presLayoutVars>
      </dgm:prSet>
      <dgm:spPr/>
    </dgm:pt>
    <dgm:pt modelId="{214812FC-B955-4BA3-B61F-DDDC6615BB73}" type="pres">
      <dgm:prSet presAssocID="{08114E5E-74E4-474F-977C-5AF4EB8767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627EAD9-906E-43EE-BDA5-4DCE22BFAB83}" type="pres">
      <dgm:prSet presAssocID="{08114E5E-74E4-474F-977C-5AF4EB87674F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21CEB910-4BBE-42B7-AA4C-DDABB1622F5C}" srcId="{181AC99E-52FE-40CE-AB1B-BDF472C67ADD}" destId="{B0184C69-C3F2-4DE8-8477-F49238362451}" srcOrd="1" destOrd="0" parTransId="{207E1AF0-64BF-4BE0-AB7E-6AF3AB6D34F1}" sibTransId="{5ED769CB-959A-4396-9DA6-FC7AD558581F}"/>
    <dgm:cxn modelId="{2E24AE19-1C89-4F5E-BFE1-1889C339DC01}" type="presOf" srcId="{111209C9-AF1E-4BAF-ACA3-D98F9DDBCF02}" destId="{468B66B7-3D5A-4AE6-960B-703B9062B667}" srcOrd="0" destOrd="0" presId="urn:microsoft.com/office/officeart/2005/8/layout/vList2"/>
    <dgm:cxn modelId="{5D41731A-2F74-4497-BAE8-1277C6893223}" type="presOf" srcId="{181AC99E-52FE-40CE-AB1B-BDF472C67ADD}" destId="{6D2E514F-CDF9-42EC-9F6F-DF42039D68AE}" srcOrd="0" destOrd="0" presId="urn:microsoft.com/office/officeart/2005/8/layout/vList2"/>
    <dgm:cxn modelId="{08684349-18D9-48AE-982F-931ADF695AED}" type="presOf" srcId="{08114E5E-74E4-474F-977C-5AF4EB87674F}" destId="{214812FC-B955-4BA3-B61F-DDDC6615BB73}" srcOrd="0" destOrd="0" presId="urn:microsoft.com/office/officeart/2005/8/layout/vList2"/>
    <dgm:cxn modelId="{2476C452-58DE-4C0B-A3AF-D0774E24BC97}" type="presOf" srcId="{686E6974-A6E2-4217-B547-5AFCF7C0D48A}" destId="{ABFDB33B-D1B0-4492-875D-1459AD929222}" srcOrd="0" destOrd="0" presId="urn:microsoft.com/office/officeart/2005/8/layout/vList2"/>
    <dgm:cxn modelId="{CAD0088D-CA57-429D-8E66-7572005BE868}" srcId="{181AC99E-52FE-40CE-AB1B-BDF472C67ADD}" destId="{AA83EE12-A64D-4A0A-83E7-C6358E12DCE4}" srcOrd="0" destOrd="0" parTransId="{43425B7F-503B-473F-9744-8D65DDAB2E63}" sibTransId="{C6F6AC6F-2A6E-4094-A086-6A21679693AF}"/>
    <dgm:cxn modelId="{E8652599-477A-4928-A2F3-BDB06AB74E5B}" srcId="{111209C9-AF1E-4BAF-ACA3-D98F9DDBCF02}" destId="{44CB0DC1-1CF7-4ABA-B116-2905A4F94F24}" srcOrd="1" destOrd="0" parTransId="{AA83AF44-E2FA-43AB-8D08-81D3E5D10ECE}" sibTransId="{7DA7F032-C8F5-40CB-AC83-B2476573408D}"/>
    <dgm:cxn modelId="{B80905A5-482F-4751-87A7-23AE67C398FC}" srcId="{111209C9-AF1E-4BAF-ACA3-D98F9DDBCF02}" destId="{181AC99E-52FE-40CE-AB1B-BDF472C67ADD}" srcOrd="0" destOrd="0" parTransId="{3F957E0C-CB7D-4D32-A797-76A35431B810}" sibTransId="{9075C5E0-56BD-4324-8873-002972BB00E6}"/>
    <dgm:cxn modelId="{1701D1B6-EDDE-437A-9235-2094CD770D4E}" srcId="{08114E5E-74E4-474F-977C-5AF4EB87674F}" destId="{24CC5858-85E6-4396-A3D8-6C1A8FB1ED57}" srcOrd="0" destOrd="0" parTransId="{BBC3054B-A2FA-4FDA-A1BD-7B5CF53DDD97}" sibTransId="{E51A968E-2726-401F-9E64-964CD7027950}"/>
    <dgm:cxn modelId="{BC5DC7D5-DEB4-4409-B48D-D051CD4D2B92}" type="presOf" srcId="{44CB0DC1-1CF7-4ABA-B116-2905A4F94F24}" destId="{5779A368-424F-4FE4-BB3F-58915342233D}" srcOrd="0" destOrd="0" presId="urn:microsoft.com/office/officeart/2005/8/layout/vList2"/>
    <dgm:cxn modelId="{7302D0DC-4CAB-45A8-81CA-5027B5485529}" type="presOf" srcId="{24CC5858-85E6-4396-A3D8-6C1A8FB1ED57}" destId="{7627EAD9-906E-43EE-BDA5-4DCE22BFAB83}" srcOrd="0" destOrd="0" presId="urn:microsoft.com/office/officeart/2005/8/layout/vList2"/>
    <dgm:cxn modelId="{C81E89E2-4EB8-41E5-B835-FD27BD717F79}" srcId="{44CB0DC1-1CF7-4ABA-B116-2905A4F94F24}" destId="{686E6974-A6E2-4217-B547-5AFCF7C0D48A}" srcOrd="0" destOrd="0" parTransId="{22CA75B2-0566-470A-BE52-C8D5907B3E9F}" sibTransId="{FFB818FA-EE39-414E-B711-1D02782284FE}"/>
    <dgm:cxn modelId="{9AFB73E5-CA14-4F88-A739-194DA9683353}" srcId="{111209C9-AF1E-4BAF-ACA3-D98F9DDBCF02}" destId="{08114E5E-74E4-474F-977C-5AF4EB87674F}" srcOrd="2" destOrd="0" parTransId="{C6FFE548-BB79-4432-900C-F66BE93B8889}" sibTransId="{06BCA58B-2C82-48FA-A99C-38FF79A32ECB}"/>
    <dgm:cxn modelId="{1252ECF6-BB7F-4D3D-844A-E0BC9071AE99}" type="presOf" srcId="{AA83EE12-A64D-4A0A-83E7-C6358E12DCE4}" destId="{F7E4714C-0AD4-42A6-A0FA-347D33EF28D9}" srcOrd="0" destOrd="0" presId="urn:microsoft.com/office/officeart/2005/8/layout/vList2"/>
    <dgm:cxn modelId="{EC33B8F7-6581-4136-BDD9-9FE3B68658FB}" type="presOf" srcId="{B0184C69-C3F2-4DE8-8477-F49238362451}" destId="{F7E4714C-0AD4-42A6-A0FA-347D33EF28D9}" srcOrd="0" destOrd="1" presId="urn:microsoft.com/office/officeart/2005/8/layout/vList2"/>
    <dgm:cxn modelId="{4B43952F-700C-4EC9-BF02-E7E8E9A8C60B}" type="presParOf" srcId="{468B66B7-3D5A-4AE6-960B-703B9062B667}" destId="{6D2E514F-CDF9-42EC-9F6F-DF42039D68AE}" srcOrd="0" destOrd="0" presId="urn:microsoft.com/office/officeart/2005/8/layout/vList2"/>
    <dgm:cxn modelId="{C5E752D6-D5BC-489C-AA12-4489CC337EEB}" type="presParOf" srcId="{468B66B7-3D5A-4AE6-960B-703B9062B667}" destId="{F7E4714C-0AD4-42A6-A0FA-347D33EF28D9}" srcOrd="1" destOrd="0" presId="urn:microsoft.com/office/officeart/2005/8/layout/vList2"/>
    <dgm:cxn modelId="{E5159991-BB79-46FB-BBA8-6F66EABF04A6}" type="presParOf" srcId="{468B66B7-3D5A-4AE6-960B-703B9062B667}" destId="{5779A368-424F-4FE4-BB3F-58915342233D}" srcOrd="2" destOrd="0" presId="urn:microsoft.com/office/officeart/2005/8/layout/vList2"/>
    <dgm:cxn modelId="{4CB984D0-EB62-4FF2-A10F-C45B0FF17D9C}" type="presParOf" srcId="{468B66B7-3D5A-4AE6-960B-703B9062B667}" destId="{ABFDB33B-D1B0-4492-875D-1459AD929222}" srcOrd="3" destOrd="0" presId="urn:microsoft.com/office/officeart/2005/8/layout/vList2"/>
    <dgm:cxn modelId="{E08142F8-AE60-4F15-9EA6-79AAA2CCA512}" type="presParOf" srcId="{468B66B7-3D5A-4AE6-960B-703B9062B667}" destId="{214812FC-B955-4BA3-B61F-DDDC6615BB73}" srcOrd="4" destOrd="0" presId="urn:microsoft.com/office/officeart/2005/8/layout/vList2"/>
    <dgm:cxn modelId="{3C19A8EE-3641-48D1-BE31-1E0B74368036}" type="presParOf" srcId="{468B66B7-3D5A-4AE6-960B-703B9062B667}" destId="{7627EAD9-906E-43EE-BDA5-4DCE22BFAB8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D6E8D3-0E33-46C8-80CC-8D84AD6D1AAB}" type="doc">
      <dgm:prSet loTypeId="urn:diagrams.loki3.com/Bracket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4557FFE-E3A9-4CC0-8D4C-147D3BE0DE79}">
      <dgm:prSet/>
      <dgm:spPr/>
      <dgm:t>
        <a:bodyPr/>
        <a:lstStyle/>
        <a:p>
          <a:r>
            <a:rPr lang="en-US" b="1" dirty="0"/>
            <a:t>Operating Expenses</a:t>
          </a:r>
          <a:r>
            <a:rPr lang="en-US" dirty="0"/>
            <a:t>:</a:t>
          </a:r>
        </a:p>
      </dgm:t>
    </dgm:pt>
    <dgm:pt modelId="{0047FE43-8DAD-484B-9A54-F6E8A0A33D44}" type="parTrans" cxnId="{B45BBB55-1323-4D65-8FCE-D79A8BF59961}">
      <dgm:prSet/>
      <dgm:spPr/>
      <dgm:t>
        <a:bodyPr/>
        <a:lstStyle/>
        <a:p>
          <a:endParaRPr lang="en-US"/>
        </a:p>
      </dgm:t>
    </dgm:pt>
    <dgm:pt modelId="{03DA1B07-56F1-4326-A95A-E66DDE8C7094}" type="sibTrans" cxnId="{B45BBB55-1323-4D65-8FCE-D79A8BF59961}">
      <dgm:prSet/>
      <dgm:spPr/>
      <dgm:t>
        <a:bodyPr/>
        <a:lstStyle/>
        <a:p>
          <a:endParaRPr lang="en-US"/>
        </a:p>
      </dgm:t>
    </dgm:pt>
    <dgm:pt modelId="{FA1DD265-4588-49E4-B274-9AAB3E01F126}">
      <dgm:prSet/>
      <dgm:spPr/>
      <dgm:t>
        <a:bodyPr/>
        <a:lstStyle/>
        <a:p>
          <a:r>
            <a:rPr lang="en-US" dirty="0"/>
            <a:t>Salaries, rent, depreciation, utilities, raw material costs, etc.</a:t>
          </a:r>
        </a:p>
      </dgm:t>
    </dgm:pt>
    <dgm:pt modelId="{CCBE0DAC-9F49-4167-9E93-9F7D76B3D490}" type="parTrans" cxnId="{6E81A25F-3282-4232-ABDA-17F09592BDB8}">
      <dgm:prSet/>
      <dgm:spPr/>
      <dgm:t>
        <a:bodyPr/>
        <a:lstStyle/>
        <a:p>
          <a:endParaRPr lang="en-US"/>
        </a:p>
      </dgm:t>
    </dgm:pt>
    <dgm:pt modelId="{05C9CB5B-8EF8-49AB-8AD8-A7C446D408D7}" type="sibTrans" cxnId="{6E81A25F-3282-4232-ABDA-17F09592BDB8}">
      <dgm:prSet/>
      <dgm:spPr/>
      <dgm:t>
        <a:bodyPr/>
        <a:lstStyle/>
        <a:p>
          <a:endParaRPr lang="en-US"/>
        </a:p>
      </dgm:t>
    </dgm:pt>
    <dgm:pt modelId="{90360253-4B1F-4AAB-B01D-A11AFE08C08E}">
      <dgm:prSet/>
      <dgm:spPr/>
      <dgm:t>
        <a:bodyPr/>
        <a:lstStyle/>
        <a:p>
          <a:r>
            <a:rPr lang="en-US" b="1" dirty="0"/>
            <a:t>Non-operating Expenses</a:t>
          </a:r>
          <a:r>
            <a:rPr lang="en-US" dirty="0"/>
            <a:t>:</a:t>
          </a:r>
        </a:p>
      </dgm:t>
    </dgm:pt>
    <dgm:pt modelId="{59ADFA37-9C5C-4E7F-94D3-D4CC557815DE}" type="parTrans" cxnId="{3E01E0B7-DAFE-44D3-ABFA-5880D6F887CE}">
      <dgm:prSet/>
      <dgm:spPr/>
      <dgm:t>
        <a:bodyPr/>
        <a:lstStyle/>
        <a:p>
          <a:endParaRPr lang="en-US"/>
        </a:p>
      </dgm:t>
    </dgm:pt>
    <dgm:pt modelId="{D38731F4-AC26-412E-B3F4-D1B4B1CA424A}" type="sibTrans" cxnId="{3E01E0B7-DAFE-44D3-ABFA-5880D6F887CE}">
      <dgm:prSet/>
      <dgm:spPr/>
      <dgm:t>
        <a:bodyPr/>
        <a:lstStyle/>
        <a:p>
          <a:endParaRPr lang="en-US"/>
        </a:p>
      </dgm:t>
    </dgm:pt>
    <dgm:pt modelId="{EBCD92D6-8697-4E6E-87A9-76899FB508C4}">
      <dgm:prSet/>
      <dgm:spPr/>
      <dgm:t>
        <a:bodyPr/>
        <a:lstStyle/>
        <a:p>
          <a:r>
            <a:rPr lang="en-US" dirty="0"/>
            <a:t>Interest on loans, taxes, insurance, and other financial expenses.</a:t>
          </a:r>
        </a:p>
      </dgm:t>
    </dgm:pt>
    <dgm:pt modelId="{0F298868-9530-435D-B0D4-D98F446D92D6}" type="parTrans" cxnId="{4C99F223-D64B-485B-A9F9-3B84AA2C38C0}">
      <dgm:prSet/>
      <dgm:spPr/>
      <dgm:t>
        <a:bodyPr/>
        <a:lstStyle/>
        <a:p>
          <a:endParaRPr lang="en-US"/>
        </a:p>
      </dgm:t>
    </dgm:pt>
    <dgm:pt modelId="{C7A643A2-2336-4190-B15F-67AB4DE535A9}" type="sibTrans" cxnId="{4C99F223-D64B-485B-A9F9-3B84AA2C38C0}">
      <dgm:prSet/>
      <dgm:spPr/>
      <dgm:t>
        <a:bodyPr/>
        <a:lstStyle/>
        <a:p>
          <a:endParaRPr lang="en-US"/>
        </a:p>
      </dgm:t>
    </dgm:pt>
    <dgm:pt modelId="{4ACF6CF8-D290-468D-83A3-EEEBFCD9E990}">
      <dgm:prSet/>
      <dgm:spPr/>
      <dgm:t>
        <a:bodyPr/>
        <a:lstStyle/>
        <a:p>
          <a:r>
            <a:rPr lang="en-US" b="1"/>
            <a:t>Deductibility</a:t>
          </a:r>
          <a:r>
            <a:rPr lang="en-US"/>
            <a:t>:</a:t>
          </a:r>
        </a:p>
      </dgm:t>
    </dgm:pt>
    <dgm:pt modelId="{032ED02A-5E93-4798-B409-FBCE37A5DE50}" type="parTrans" cxnId="{7BEE8715-060A-43CC-AD25-9E18280B8263}">
      <dgm:prSet/>
      <dgm:spPr/>
      <dgm:t>
        <a:bodyPr/>
        <a:lstStyle/>
        <a:p>
          <a:endParaRPr lang="en-US"/>
        </a:p>
      </dgm:t>
    </dgm:pt>
    <dgm:pt modelId="{96788AE0-DE70-465A-A712-BC00EC8A7C14}" type="sibTrans" cxnId="{7BEE8715-060A-43CC-AD25-9E18280B8263}">
      <dgm:prSet/>
      <dgm:spPr/>
      <dgm:t>
        <a:bodyPr/>
        <a:lstStyle/>
        <a:p>
          <a:endParaRPr lang="en-US"/>
        </a:p>
      </dgm:t>
    </dgm:pt>
    <dgm:pt modelId="{7EE98206-8575-462D-9936-209399331054}">
      <dgm:prSet/>
      <dgm:spPr/>
      <dgm:t>
        <a:bodyPr/>
        <a:lstStyle/>
        <a:p>
          <a:r>
            <a:rPr lang="en-US" dirty="0"/>
            <a:t>Expenses must be incurred solely for the purpose of earning business or profession income.</a:t>
          </a:r>
        </a:p>
      </dgm:t>
    </dgm:pt>
    <dgm:pt modelId="{98AB5CA1-F540-4ACD-92C4-8D4F059EF011}" type="parTrans" cxnId="{FD60B47C-43D2-40F1-A968-391949E1D216}">
      <dgm:prSet/>
      <dgm:spPr/>
      <dgm:t>
        <a:bodyPr/>
        <a:lstStyle/>
        <a:p>
          <a:endParaRPr lang="en-US"/>
        </a:p>
      </dgm:t>
    </dgm:pt>
    <dgm:pt modelId="{31B9A387-D0EF-4B60-B41B-91BA1AD2EE95}" type="sibTrans" cxnId="{FD60B47C-43D2-40F1-A968-391949E1D216}">
      <dgm:prSet/>
      <dgm:spPr/>
      <dgm:t>
        <a:bodyPr/>
        <a:lstStyle/>
        <a:p>
          <a:endParaRPr lang="en-US"/>
        </a:p>
      </dgm:t>
    </dgm:pt>
    <dgm:pt modelId="{1E19F0A2-4B80-460A-A49C-AE65D41EA03E}">
      <dgm:prSet/>
      <dgm:spPr/>
      <dgm:t>
        <a:bodyPr/>
        <a:lstStyle/>
        <a:p>
          <a:r>
            <a:rPr lang="en-US" dirty="0"/>
            <a:t>Personal expenses are </a:t>
          </a:r>
          <a:r>
            <a:rPr lang="en-US" b="1" dirty="0"/>
            <a:t>not deductible</a:t>
          </a:r>
          <a:r>
            <a:rPr lang="en-US" dirty="0"/>
            <a:t>.</a:t>
          </a:r>
        </a:p>
      </dgm:t>
    </dgm:pt>
    <dgm:pt modelId="{7DA98F9A-D0AA-4A80-B5F7-9C1E80BED0A5}" type="parTrans" cxnId="{D71120A9-7374-4040-A51B-FDDDEC0C475D}">
      <dgm:prSet/>
      <dgm:spPr/>
      <dgm:t>
        <a:bodyPr/>
        <a:lstStyle/>
        <a:p>
          <a:endParaRPr lang="en-US"/>
        </a:p>
      </dgm:t>
    </dgm:pt>
    <dgm:pt modelId="{58E227D5-4EB0-438D-914C-0B6F997D4A8F}" type="sibTrans" cxnId="{D71120A9-7374-4040-A51B-FDDDEC0C475D}">
      <dgm:prSet/>
      <dgm:spPr/>
      <dgm:t>
        <a:bodyPr/>
        <a:lstStyle/>
        <a:p>
          <a:endParaRPr lang="en-US"/>
        </a:p>
      </dgm:t>
    </dgm:pt>
    <dgm:pt modelId="{AA9980E2-9D4C-40F5-914A-E61ED55B3DF3}" type="pres">
      <dgm:prSet presAssocID="{A6D6E8D3-0E33-46C8-80CC-8D84AD6D1AAB}" presName="Name0" presStyleCnt="0">
        <dgm:presLayoutVars>
          <dgm:dir/>
          <dgm:animLvl val="lvl"/>
          <dgm:resizeHandles val="exact"/>
        </dgm:presLayoutVars>
      </dgm:prSet>
      <dgm:spPr/>
    </dgm:pt>
    <dgm:pt modelId="{E1926B0F-97FE-413B-91FD-9480C22914B7}" type="pres">
      <dgm:prSet presAssocID="{14557FFE-E3A9-4CC0-8D4C-147D3BE0DE79}" presName="linNode" presStyleCnt="0"/>
      <dgm:spPr/>
    </dgm:pt>
    <dgm:pt modelId="{B40BAD83-FA0E-48A4-B12D-FBBB392F6695}" type="pres">
      <dgm:prSet presAssocID="{14557FFE-E3A9-4CC0-8D4C-147D3BE0DE79}" presName="parTx" presStyleLbl="revTx" presStyleIdx="0" presStyleCnt="3">
        <dgm:presLayoutVars>
          <dgm:chMax val="1"/>
          <dgm:bulletEnabled val="1"/>
        </dgm:presLayoutVars>
      </dgm:prSet>
      <dgm:spPr/>
    </dgm:pt>
    <dgm:pt modelId="{FBEAFC51-610B-4556-81F3-73542DF17DDD}" type="pres">
      <dgm:prSet presAssocID="{14557FFE-E3A9-4CC0-8D4C-147D3BE0DE79}" presName="bracket" presStyleLbl="parChTrans1D1" presStyleIdx="0" presStyleCnt="3"/>
      <dgm:spPr/>
    </dgm:pt>
    <dgm:pt modelId="{139DE30A-3B0C-45E3-A518-B33DA026E1FD}" type="pres">
      <dgm:prSet presAssocID="{14557FFE-E3A9-4CC0-8D4C-147D3BE0DE79}" presName="spH" presStyleCnt="0"/>
      <dgm:spPr/>
    </dgm:pt>
    <dgm:pt modelId="{03B0E766-F138-407C-8133-70E5CE5F26BB}" type="pres">
      <dgm:prSet presAssocID="{14557FFE-E3A9-4CC0-8D4C-147D3BE0DE79}" presName="desTx" presStyleLbl="node1" presStyleIdx="0" presStyleCnt="3">
        <dgm:presLayoutVars>
          <dgm:bulletEnabled val="1"/>
        </dgm:presLayoutVars>
      </dgm:prSet>
      <dgm:spPr/>
    </dgm:pt>
    <dgm:pt modelId="{882E6C49-F5A2-4BA9-9A84-A3FBD5611188}" type="pres">
      <dgm:prSet presAssocID="{03DA1B07-56F1-4326-A95A-E66DDE8C7094}" presName="spV" presStyleCnt="0"/>
      <dgm:spPr/>
    </dgm:pt>
    <dgm:pt modelId="{2DC96637-5FA9-4AB6-8AAC-2A5E5F19B2F0}" type="pres">
      <dgm:prSet presAssocID="{90360253-4B1F-4AAB-B01D-A11AFE08C08E}" presName="linNode" presStyleCnt="0"/>
      <dgm:spPr/>
    </dgm:pt>
    <dgm:pt modelId="{62612408-3C14-4C6C-BF48-85E47F0C3A71}" type="pres">
      <dgm:prSet presAssocID="{90360253-4B1F-4AAB-B01D-A11AFE08C08E}" presName="parTx" presStyleLbl="revTx" presStyleIdx="1" presStyleCnt="3">
        <dgm:presLayoutVars>
          <dgm:chMax val="1"/>
          <dgm:bulletEnabled val="1"/>
        </dgm:presLayoutVars>
      </dgm:prSet>
      <dgm:spPr/>
    </dgm:pt>
    <dgm:pt modelId="{331F5904-EAB8-4939-87BF-93F8DFE00236}" type="pres">
      <dgm:prSet presAssocID="{90360253-4B1F-4AAB-B01D-A11AFE08C08E}" presName="bracket" presStyleLbl="parChTrans1D1" presStyleIdx="1" presStyleCnt="3"/>
      <dgm:spPr/>
    </dgm:pt>
    <dgm:pt modelId="{20CDCC46-CC22-419B-85EE-4DC49DD843AA}" type="pres">
      <dgm:prSet presAssocID="{90360253-4B1F-4AAB-B01D-A11AFE08C08E}" presName="spH" presStyleCnt="0"/>
      <dgm:spPr/>
    </dgm:pt>
    <dgm:pt modelId="{733D8B9C-D758-4AE1-834E-6ABA0F66E40E}" type="pres">
      <dgm:prSet presAssocID="{90360253-4B1F-4AAB-B01D-A11AFE08C08E}" presName="desTx" presStyleLbl="node1" presStyleIdx="1" presStyleCnt="3">
        <dgm:presLayoutVars>
          <dgm:bulletEnabled val="1"/>
        </dgm:presLayoutVars>
      </dgm:prSet>
      <dgm:spPr/>
    </dgm:pt>
    <dgm:pt modelId="{F98EE948-24D0-491C-9B8A-250FC16D61B4}" type="pres">
      <dgm:prSet presAssocID="{D38731F4-AC26-412E-B3F4-D1B4B1CA424A}" presName="spV" presStyleCnt="0"/>
      <dgm:spPr/>
    </dgm:pt>
    <dgm:pt modelId="{75853FB9-B700-40C5-AFFD-06AF47966D3C}" type="pres">
      <dgm:prSet presAssocID="{4ACF6CF8-D290-468D-83A3-EEEBFCD9E990}" presName="linNode" presStyleCnt="0"/>
      <dgm:spPr/>
    </dgm:pt>
    <dgm:pt modelId="{1F116E80-7768-4AC9-B0C9-4431BA3F761C}" type="pres">
      <dgm:prSet presAssocID="{4ACF6CF8-D290-468D-83A3-EEEBFCD9E990}" presName="parTx" presStyleLbl="revTx" presStyleIdx="2" presStyleCnt="3">
        <dgm:presLayoutVars>
          <dgm:chMax val="1"/>
          <dgm:bulletEnabled val="1"/>
        </dgm:presLayoutVars>
      </dgm:prSet>
      <dgm:spPr/>
    </dgm:pt>
    <dgm:pt modelId="{439993EE-5A3D-47F9-9F87-01D14362EAF9}" type="pres">
      <dgm:prSet presAssocID="{4ACF6CF8-D290-468D-83A3-EEEBFCD9E990}" presName="bracket" presStyleLbl="parChTrans1D1" presStyleIdx="2" presStyleCnt="3"/>
      <dgm:spPr/>
    </dgm:pt>
    <dgm:pt modelId="{BBA00375-178D-49CD-9F37-BB10AD5487A3}" type="pres">
      <dgm:prSet presAssocID="{4ACF6CF8-D290-468D-83A3-EEEBFCD9E990}" presName="spH" presStyleCnt="0"/>
      <dgm:spPr/>
    </dgm:pt>
    <dgm:pt modelId="{A4538803-A604-400D-84FE-BCEE53EDF448}" type="pres">
      <dgm:prSet presAssocID="{4ACF6CF8-D290-468D-83A3-EEEBFCD9E990}" presName="desTx" presStyleLbl="node1" presStyleIdx="2" presStyleCnt="3">
        <dgm:presLayoutVars>
          <dgm:bulletEnabled val="1"/>
        </dgm:presLayoutVars>
      </dgm:prSet>
      <dgm:spPr/>
    </dgm:pt>
  </dgm:ptLst>
  <dgm:cxnLst>
    <dgm:cxn modelId="{7BEE8715-060A-43CC-AD25-9E18280B8263}" srcId="{A6D6E8D3-0E33-46C8-80CC-8D84AD6D1AAB}" destId="{4ACF6CF8-D290-468D-83A3-EEEBFCD9E990}" srcOrd="2" destOrd="0" parTransId="{032ED02A-5E93-4798-B409-FBCE37A5DE50}" sibTransId="{96788AE0-DE70-465A-A712-BC00EC8A7C14}"/>
    <dgm:cxn modelId="{4C99F223-D64B-485B-A9F9-3B84AA2C38C0}" srcId="{90360253-4B1F-4AAB-B01D-A11AFE08C08E}" destId="{EBCD92D6-8697-4E6E-87A9-76899FB508C4}" srcOrd="0" destOrd="0" parTransId="{0F298868-9530-435D-B0D4-D98F446D92D6}" sibTransId="{C7A643A2-2336-4190-B15F-67AB4DE535A9}"/>
    <dgm:cxn modelId="{F5BCF62F-8C26-4255-A466-4E4E0FC8477F}" type="presOf" srcId="{7EE98206-8575-462D-9936-209399331054}" destId="{A4538803-A604-400D-84FE-BCEE53EDF448}" srcOrd="0" destOrd="0" presId="urn:diagrams.loki3.com/BracketList"/>
    <dgm:cxn modelId="{6E81A25F-3282-4232-ABDA-17F09592BDB8}" srcId="{14557FFE-E3A9-4CC0-8D4C-147D3BE0DE79}" destId="{FA1DD265-4588-49E4-B274-9AAB3E01F126}" srcOrd="0" destOrd="0" parTransId="{CCBE0DAC-9F49-4167-9E93-9F7D76B3D490}" sibTransId="{05C9CB5B-8EF8-49AB-8AD8-A7C446D408D7}"/>
    <dgm:cxn modelId="{B45BBB55-1323-4D65-8FCE-D79A8BF59961}" srcId="{A6D6E8D3-0E33-46C8-80CC-8D84AD6D1AAB}" destId="{14557FFE-E3A9-4CC0-8D4C-147D3BE0DE79}" srcOrd="0" destOrd="0" parTransId="{0047FE43-8DAD-484B-9A54-F6E8A0A33D44}" sibTransId="{03DA1B07-56F1-4326-A95A-E66DDE8C7094}"/>
    <dgm:cxn modelId="{FD60B47C-43D2-40F1-A968-391949E1D216}" srcId="{4ACF6CF8-D290-468D-83A3-EEEBFCD9E990}" destId="{7EE98206-8575-462D-9936-209399331054}" srcOrd="0" destOrd="0" parTransId="{98AB5CA1-F540-4ACD-92C4-8D4F059EF011}" sibTransId="{31B9A387-D0EF-4B60-B41B-91BA1AD2EE95}"/>
    <dgm:cxn modelId="{F1626F91-DC42-4999-875F-F0B7647E89BC}" type="presOf" srcId="{A6D6E8D3-0E33-46C8-80CC-8D84AD6D1AAB}" destId="{AA9980E2-9D4C-40F5-914A-E61ED55B3DF3}" srcOrd="0" destOrd="0" presId="urn:diagrams.loki3.com/BracketList"/>
    <dgm:cxn modelId="{E2EC8D94-25C8-4883-BCEE-30FAB2A0D414}" type="presOf" srcId="{14557FFE-E3A9-4CC0-8D4C-147D3BE0DE79}" destId="{B40BAD83-FA0E-48A4-B12D-FBBB392F6695}" srcOrd="0" destOrd="0" presId="urn:diagrams.loki3.com/BracketList"/>
    <dgm:cxn modelId="{D71120A9-7374-4040-A51B-FDDDEC0C475D}" srcId="{4ACF6CF8-D290-468D-83A3-EEEBFCD9E990}" destId="{1E19F0A2-4B80-460A-A49C-AE65D41EA03E}" srcOrd="1" destOrd="0" parTransId="{7DA98F9A-D0AA-4A80-B5F7-9C1E80BED0A5}" sibTransId="{58E227D5-4EB0-438D-914C-0B6F997D4A8F}"/>
    <dgm:cxn modelId="{3E01E0B7-DAFE-44D3-ABFA-5880D6F887CE}" srcId="{A6D6E8D3-0E33-46C8-80CC-8D84AD6D1AAB}" destId="{90360253-4B1F-4AAB-B01D-A11AFE08C08E}" srcOrd="1" destOrd="0" parTransId="{59ADFA37-9C5C-4E7F-94D3-D4CC557815DE}" sibTransId="{D38731F4-AC26-412E-B3F4-D1B4B1CA424A}"/>
    <dgm:cxn modelId="{641C3EBB-DF9A-4123-9E91-48A2E047FA01}" type="presOf" srcId="{EBCD92D6-8697-4E6E-87A9-76899FB508C4}" destId="{733D8B9C-D758-4AE1-834E-6ABA0F66E40E}" srcOrd="0" destOrd="0" presId="urn:diagrams.loki3.com/BracketList"/>
    <dgm:cxn modelId="{DF8D3BC7-EA07-45E1-A7C7-09148D468155}" type="presOf" srcId="{4ACF6CF8-D290-468D-83A3-EEEBFCD9E990}" destId="{1F116E80-7768-4AC9-B0C9-4431BA3F761C}" srcOrd="0" destOrd="0" presId="urn:diagrams.loki3.com/BracketList"/>
    <dgm:cxn modelId="{FD02BECA-D835-429D-92E6-2A3599A5DA1D}" type="presOf" srcId="{FA1DD265-4588-49E4-B274-9AAB3E01F126}" destId="{03B0E766-F138-407C-8133-70E5CE5F26BB}" srcOrd="0" destOrd="0" presId="urn:diagrams.loki3.com/BracketList"/>
    <dgm:cxn modelId="{E1275BCF-1829-429D-BDF3-24B9226A5879}" type="presOf" srcId="{1E19F0A2-4B80-460A-A49C-AE65D41EA03E}" destId="{A4538803-A604-400D-84FE-BCEE53EDF448}" srcOrd="0" destOrd="1" presId="urn:diagrams.loki3.com/BracketList"/>
    <dgm:cxn modelId="{720D1CD3-4EB1-47B2-BB79-BAFF12706899}" type="presOf" srcId="{90360253-4B1F-4AAB-B01D-A11AFE08C08E}" destId="{62612408-3C14-4C6C-BF48-85E47F0C3A71}" srcOrd="0" destOrd="0" presId="urn:diagrams.loki3.com/BracketList"/>
    <dgm:cxn modelId="{69019A31-F537-4F86-B698-703152A4E31F}" type="presParOf" srcId="{AA9980E2-9D4C-40F5-914A-E61ED55B3DF3}" destId="{E1926B0F-97FE-413B-91FD-9480C22914B7}" srcOrd="0" destOrd="0" presId="urn:diagrams.loki3.com/BracketList"/>
    <dgm:cxn modelId="{FE5CE6DC-D519-491E-990F-D8E36EA94871}" type="presParOf" srcId="{E1926B0F-97FE-413B-91FD-9480C22914B7}" destId="{B40BAD83-FA0E-48A4-B12D-FBBB392F6695}" srcOrd="0" destOrd="0" presId="urn:diagrams.loki3.com/BracketList"/>
    <dgm:cxn modelId="{741F3565-E642-4A7C-866F-59D3F8D19767}" type="presParOf" srcId="{E1926B0F-97FE-413B-91FD-9480C22914B7}" destId="{FBEAFC51-610B-4556-81F3-73542DF17DDD}" srcOrd="1" destOrd="0" presId="urn:diagrams.loki3.com/BracketList"/>
    <dgm:cxn modelId="{D2C6206A-5C0A-4E55-BF98-BEB02D323E58}" type="presParOf" srcId="{E1926B0F-97FE-413B-91FD-9480C22914B7}" destId="{139DE30A-3B0C-45E3-A518-B33DA026E1FD}" srcOrd="2" destOrd="0" presId="urn:diagrams.loki3.com/BracketList"/>
    <dgm:cxn modelId="{06B7CC11-824B-4A90-A2F5-D5FE51580978}" type="presParOf" srcId="{E1926B0F-97FE-413B-91FD-9480C22914B7}" destId="{03B0E766-F138-407C-8133-70E5CE5F26BB}" srcOrd="3" destOrd="0" presId="urn:diagrams.loki3.com/BracketList"/>
    <dgm:cxn modelId="{237CF31C-D416-4C66-9CFD-865FC8673B11}" type="presParOf" srcId="{AA9980E2-9D4C-40F5-914A-E61ED55B3DF3}" destId="{882E6C49-F5A2-4BA9-9A84-A3FBD5611188}" srcOrd="1" destOrd="0" presId="urn:diagrams.loki3.com/BracketList"/>
    <dgm:cxn modelId="{3C367A90-9A71-4B3D-BC52-B59C9579A675}" type="presParOf" srcId="{AA9980E2-9D4C-40F5-914A-E61ED55B3DF3}" destId="{2DC96637-5FA9-4AB6-8AAC-2A5E5F19B2F0}" srcOrd="2" destOrd="0" presId="urn:diagrams.loki3.com/BracketList"/>
    <dgm:cxn modelId="{B8BD9EC9-CC7D-4884-B5FC-E35AC4A736DF}" type="presParOf" srcId="{2DC96637-5FA9-4AB6-8AAC-2A5E5F19B2F0}" destId="{62612408-3C14-4C6C-BF48-85E47F0C3A71}" srcOrd="0" destOrd="0" presId="urn:diagrams.loki3.com/BracketList"/>
    <dgm:cxn modelId="{8930DB9B-3EB5-46E0-810E-66E3AF7D211F}" type="presParOf" srcId="{2DC96637-5FA9-4AB6-8AAC-2A5E5F19B2F0}" destId="{331F5904-EAB8-4939-87BF-93F8DFE00236}" srcOrd="1" destOrd="0" presId="urn:diagrams.loki3.com/BracketList"/>
    <dgm:cxn modelId="{99EAB6E4-71A6-49C8-B794-6C6952C5378F}" type="presParOf" srcId="{2DC96637-5FA9-4AB6-8AAC-2A5E5F19B2F0}" destId="{20CDCC46-CC22-419B-85EE-4DC49DD843AA}" srcOrd="2" destOrd="0" presId="urn:diagrams.loki3.com/BracketList"/>
    <dgm:cxn modelId="{CA17286A-5BBB-4F9D-8846-C0BF8C4BE069}" type="presParOf" srcId="{2DC96637-5FA9-4AB6-8AAC-2A5E5F19B2F0}" destId="{733D8B9C-D758-4AE1-834E-6ABA0F66E40E}" srcOrd="3" destOrd="0" presId="urn:diagrams.loki3.com/BracketList"/>
    <dgm:cxn modelId="{ED89C9FD-FCC6-4922-A583-C07636D14BDB}" type="presParOf" srcId="{AA9980E2-9D4C-40F5-914A-E61ED55B3DF3}" destId="{F98EE948-24D0-491C-9B8A-250FC16D61B4}" srcOrd="3" destOrd="0" presId="urn:diagrams.loki3.com/BracketList"/>
    <dgm:cxn modelId="{A8A2EDA5-9A2A-4BC6-AD93-222A207DB209}" type="presParOf" srcId="{AA9980E2-9D4C-40F5-914A-E61ED55B3DF3}" destId="{75853FB9-B700-40C5-AFFD-06AF47966D3C}" srcOrd="4" destOrd="0" presId="urn:diagrams.loki3.com/BracketList"/>
    <dgm:cxn modelId="{7B5F948B-A317-4AA0-AE4C-28367F982F99}" type="presParOf" srcId="{75853FB9-B700-40C5-AFFD-06AF47966D3C}" destId="{1F116E80-7768-4AC9-B0C9-4431BA3F761C}" srcOrd="0" destOrd="0" presId="urn:diagrams.loki3.com/BracketList"/>
    <dgm:cxn modelId="{4CF31930-2150-4F92-88F1-A94825869B52}" type="presParOf" srcId="{75853FB9-B700-40C5-AFFD-06AF47966D3C}" destId="{439993EE-5A3D-47F9-9F87-01D14362EAF9}" srcOrd="1" destOrd="0" presId="urn:diagrams.loki3.com/BracketList"/>
    <dgm:cxn modelId="{647CB3BA-04C6-4A56-8E7F-EE8A194D9919}" type="presParOf" srcId="{75853FB9-B700-40C5-AFFD-06AF47966D3C}" destId="{BBA00375-178D-49CD-9F37-BB10AD5487A3}" srcOrd="2" destOrd="0" presId="urn:diagrams.loki3.com/BracketList"/>
    <dgm:cxn modelId="{DFBF3812-D925-4236-ACCB-B5EE5D163316}" type="presParOf" srcId="{75853FB9-B700-40C5-AFFD-06AF47966D3C}" destId="{A4538803-A604-400D-84FE-BCEE53EDF44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FD2D88-B796-42CC-9868-799DA4DE6549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D22CA3AA-465C-4866-A5BD-2128CBBA697E}">
      <dgm:prSet/>
      <dgm:spPr/>
      <dgm:t>
        <a:bodyPr/>
        <a:lstStyle/>
        <a:p>
          <a:r>
            <a:rPr lang="en-US" b="1" dirty="0"/>
            <a:t>Depreciation</a:t>
          </a:r>
          <a:r>
            <a:rPr lang="en-US" dirty="0"/>
            <a:t>:</a:t>
          </a:r>
        </a:p>
      </dgm:t>
    </dgm:pt>
    <dgm:pt modelId="{C28E24FB-1E62-4096-9C22-068F92658D04}" type="parTrans" cxnId="{76A402B0-E4D9-42EC-8BB2-0CEFF70B628D}">
      <dgm:prSet/>
      <dgm:spPr/>
      <dgm:t>
        <a:bodyPr/>
        <a:lstStyle/>
        <a:p>
          <a:endParaRPr lang="en-US"/>
        </a:p>
      </dgm:t>
    </dgm:pt>
    <dgm:pt modelId="{C7559731-88A4-49A7-9E74-03E3CEF1FB98}" type="sibTrans" cxnId="{76A402B0-E4D9-42EC-8BB2-0CEFF70B628D}">
      <dgm:prSet/>
      <dgm:spPr/>
      <dgm:t>
        <a:bodyPr/>
        <a:lstStyle/>
        <a:p>
          <a:endParaRPr lang="en-US"/>
        </a:p>
      </dgm:t>
    </dgm:pt>
    <dgm:pt modelId="{A4413863-ED60-43C0-8C67-D127E736D8FE}">
      <dgm:prSet/>
      <dgm:spPr/>
      <dgm:t>
        <a:bodyPr/>
        <a:lstStyle/>
        <a:p>
          <a:r>
            <a:rPr lang="en-US"/>
            <a:t>Depreciation is the reduction in the value of assets used in the business, like machinery, buildings, and vehicles.</a:t>
          </a:r>
        </a:p>
      </dgm:t>
    </dgm:pt>
    <dgm:pt modelId="{7C32028D-D346-4DAA-9FC7-F446D8619355}" type="parTrans" cxnId="{1058DF5C-3011-4571-A37A-96B74CCD258A}">
      <dgm:prSet/>
      <dgm:spPr/>
      <dgm:t>
        <a:bodyPr/>
        <a:lstStyle/>
        <a:p>
          <a:endParaRPr lang="en-US"/>
        </a:p>
      </dgm:t>
    </dgm:pt>
    <dgm:pt modelId="{A98DDA07-C3CD-414F-92F3-F126456B78C5}" type="sibTrans" cxnId="{1058DF5C-3011-4571-A37A-96B74CCD258A}">
      <dgm:prSet/>
      <dgm:spPr/>
      <dgm:t>
        <a:bodyPr/>
        <a:lstStyle/>
        <a:p>
          <a:endParaRPr lang="en-US"/>
        </a:p>
      </dgm:t>
    </dgm:pt>
    <dgm:pt modelId="{8E8D5E33-F00F-49C5-915B-7F0FF21B6C82}">
      <dgm:prSet/>
      <dgm:spPr/>
      <dgm:t>
        <a:bodyPr/>
        <a:lstStyle/>
        <a:p>
          <a:r>
            <a:rPr lang="en-US" b="1"/>
            <a:t>Tax Deduction</a:t>
          </a:r>
          <a:r>
            <a:rPr lang="en-US"/>
            <a:t>:</a:t>
          </a:r>
        </a:p>
      </dgm:t>
    </dgm:pt>
    <dgm:pt modelId="{25FC4FB8-B80A-4759-A88F-A29AAF3603F4}" type="parTrans" cxnId="{837F3EBA-0AF6-41F4-B8AE-4EE23A853E91}">
      <dgm:prSet/>
      <dgm:spPr/>
      <dgm:t>
        <a:bodyPr/>
        <a:lstStyle/>
        <a:p>
          <a:endParaRPr lang="en-US"/>
        </a:p>
      </dgm:t>
    </dgm:pt>
    <dgm:pt modelId="{65093989-C53C-4690-91B1-37F7BA0C9A68}" type="sibTrans" cxnId="{837F3EBA-0AF6-41F4-B8AE-4EE23A853E91}">
      <dgm:prSet/>
      <dgm:spPr/>
      <dgm:t>
        <a:bodyPr/>
        <a:lstStyle/>
        <a:p>
          <a:endParaRPr lang="en-US"/>
        </a:p>
      </dgm:t>
    </dgm:pt>
    <dgm:pt modelId="{2A450C8B-88C2-4F7C-A02E-FD4670A83120}">
      <dgm:prSet/>
      <dgm:spPr/>
      <dgm:t>
        <a:bodyPr/>
        <a:lstStyle/>
        <a:p>
          <a:r>
            <a:rPr lang="en-US"/>
            <a:t>Businesses can claim depreciation on assets used for business purposes under </a:t>
          </a:r>
          <a:r>
            <a:rPr lang="en-US" b="1"/>
            <a:t>Section 32</a:t>
          </a:r>
          <a:r>
            <a:rPr lang="en-US"/>
            <a:t>.</a:t>
          </a:r>
        </a:p>
      </dgm:t>
    </dgm:pt>
    <dgm:pt modelId="{5C82667E-6A6F-4481-9596-80EF3FFE3145}" type="parTrans" cxnId="{24003740-4B71-418E-98E6-28BF84372AD8}">
      <dgm:prSet/>
      <dgm:spPr/>
      <dgm:t>
        <a:bodyPr/>
        <a:lstStyle/>
        <a:p>
          <a:endParaRPr lang="en-US"/>
        </a:p>
      </dgm:t>
    </dgm:pt>
    <dgm:pt modelId="{C0CBEA1A-0579-4C1E-95C5-309F53BA9E5B}" type="sibTrans" cxnId="{24003740-4B71-418E-98E6-28BF84372AD8}">
      <dgm:prSet/>
      <dgm:spPr/>
      <dgm:t>
        <a:bodyPr/>
        <a:lstStyle/>
        <a:p>
          <a:endParaRPr lang="en-US"/>
        </a:p>
      </dgm:t>
    </dgm:pt>
    <dgm:pt modelId="{DABBF861-BA84-43EC-BB8E-4F22567FC995}">
      <dgm:prSet/>
      <dgm:spPr/>
      <dgm:t>
        <a:bodyPr/>
        <a:lstStyle/>
        <a:p>
          <a:r>
            <a:rPr lang="en-US" b="1"/>
            <a:t>Rates of Depreciation</a:t>
          </a:r>
          <a:r>
            <a:rPr lang="en-US"/>
            <a:t> are prescribed by the Income Tax Act, and they vary by asset type.</a:t>
          </a:r>
        </a:p>
      </dgm:t>
    </dgm:pt>
    <dgm:pt modelId="{6D6106C7-11B3-4282-8543-2A59CADFC12E}" type="parTrans" cxnId="{CEA1E52A-BA2D-4C47-B904-AAA8AB5502A5}">
      <dgm:prSet/>
      <dgm:spPr/>
      <dgm:t>
        <a:bodyPr/>
        <a:lstStyle/>
        <a:p>
          <a:endParaRPr lang="en-US"/>
        </a:p>
      </dgm:t>
    </dgm:pt>
    <dgm:pt modelId="{F8BD5163-8094-41CA-9D6C-BA519429CA0F}" type="sibTrans" cxnId="{CEA1E52A-BA2D-4C47-B904-AAA8AB5502A5}">
      <dgm:prSet/>
      <dgm:spPr/>
      <dgm:t>
        <a:bodyPr/>
        <a:lstStyle/>
        <a:p>
          <a:endParaRPr lang="en-US"/>
        </a:p>
      </dgm:t>
    </dgm:pt>
    <dgm:pt modelId="{C90B995C-68F7-44D0-A0C0-0D2CF5BB5828}">
      <dgm:prSet/>
      <dgm:spPr/>
      <dgm:t>
        <a:bodyPr/>
        <a:lstStyle/>
        <a:p>
          <a:r>
            <a:rPr lang="en-US" b="1"/>
            <a:t>Methods of Depreciation</a:t>
          </a:r>
          <a:r>
            <a:rPr lang="en-US"/>
            <a:t>:</a:t>
          </a:r>
        </a:p>
      </dgm:t>
    </dgm:pt>
    <dgm:pt modelId="{61211F70-8703-4522-85D6-768A0F7760AD}" type="parTrans" cxnId="{C9903CE0-EEB6-46A7-86BD-BD23D37A9B38}">
      <dgm:prSet/>
      <dgm:spPr/>
      <dgm:t>
        <a:bodyPr/>
        <a:lstStyle/>
        <a:p>
          <a:endParaRPr lang="en-US"/>
        </a:p>
      </dgm:t>
    </dgm:pt>
    <dgm:pt modelId="{E40502F8-1018-421E-AD3F-15F781D92DDA}" type="sibTrans" cxnId="{C9903CE0-EEB6-46A7-86BD-BD23D37A9B38}">
      <dgm:prSet/>
      <dgm:spPr/>
      <dgm:t>
        <a:bodyPr/>
        <a:lstStyle/>
        <a:p>
          <a:endParaRPr lang="en-US"/>
        </a:p>
      </dgm:t>
    </dgm:pt>
    <dgm:pt modelId="{7CC64E79-BA65-4352-9E21-553242F5C3F9}">
      <dgm:prSet/>
      <dgm:spPr/>
      <dgm:t>
        <a:bodyPr/>
        <a:lstStyle/>
        <a:p>
          <a:r>
            <a:rPr lang="en-US" b="1"/>
            <a:t>Written Down Value (WDV)</a:t>
          </a:r>
          <a:r>
            <a:rPr lang="en-US"/>
            <a:t> Method</a:t>
          </a:r>
        </a:p>
      </dgm:t>
    </dgm:pt>
    <dgm:pt modelId="{1842AFA1-C496-4D49-A207-433B0ABF8685}" type="parTrans" cxnId="{F5513BF2-171E-465B-95D6-C887D073E5B6}">
      <dgm:prSet/>
      <dgm:spPr/>
      <dgm:t>
        <a:bodyPr/>
        <a:lstStyle/>
        <a:p>
          <a:endParaRPr lang="en-US"/>
        </a:p>
      </dgm:t>
    </dgm:pt>
    <dgm:pt modelId="{04E41A22-52D8-4C9C-ACCD-692EF1656A32}" type="sibTrans" cxnId="{F5513BF2-171E-465B-95D6-C887D073E5B6}">
      <dgm:prSet/>
      <dgm:spPr/>
      <dgm:t>
        <a:bodyPr/>
        <a:lstStyle/>
        <a:p>
          <a:endParaRPr lang="en-US"/>
        </a:p>
      </dgm:t>
    </dgm:pt>
    <dgm:pt modelId="{C9EA4893-8A2A-4922-B2AA-030172C4B063}">
      <dgm:prSet/>
      <dgm:spPr/>
      <dgm:t>
        <a:bodyPr/>
        <a:lstStyle/>
        <a:p>
          <a:r>
            <a:rPr lang="en-US" b="1"/>
            <a:t>Straight-Line Method</a:t>
          </a:r>
          <a:endParaRPr lang="en-US"/>
        </a:p>
      </dgm:t>
    </dgm:pt>
    <dgm:pt modelId="{CC72336D-A16E-441F-BFA8-1ABAEA8B7043}" type="parTrans" cxnId="{BAFF0479-D9C5-4A9E-89C3-C3A8E6B9C2AF}">
      <dgm:prSet/>
      <dgm:spPr/>
      <dgm:t>
        <a:bodyPr/>
        <a:lstStyle/>
        <a:p>
          <a:endParaRPr lang="en-US"/>
        </a:p>
      </dgm:t>
    </dgm:pt>
    <dgm:pt modelId="{23ACAA9B-6DC2-4C22-9243-F9B8E2AF1E5D}" type="sibTrans" cxnId="{BAFF0479-D9C5-4A9E-89C3-C3A8E6B9C2AF}">
      <dgm:prSet/>
      <dgm:spPr/>
      <dgm:t>
        <a:bodyPr/>
        <a:lstStyle/>
        <a:p>
          <a:endParaRPr lang="en-US"/>
        </a:p>
      </dgm:t>
    </dgm:pt>
    <dgm:pt modelId="{D6F6BA33-9690-4FB5-A65E-FD354611B8CF}" type="pres">
      <dgm:prSet presAssocID="{FAFD2D88-B796-42CC-9868-799DA4DE6549}" presName="linear" presStyleCnt="0">
        <dgm:presLayoutVars>
          <dgm:dir/>
          <dgm:animLvl val="lvl"/>
          <dgm:resizeHandles val="exact"/>
        </dgm:presLayoutVars>
      </dgm:prSet>
      <dgm:spPr/>
    </dgm:pt>
    <dgm:pt modelId="{F5DF9B9B-710D-4159-AE30-E60CAAED8F8E}" type="pres">
      <dgm:prSet presAssocID="{D22CA3AA-465C-4866-A5BD-2128CBBA697E}" presName="parentLin" presStyleCnt="0"/>
      <dgm:spPr/>
    </dgm:pt>
    <dgm:pt modelId="{A144F47B-B64D-4DA7-80F8-9DBD573799E7}" type="pres">
      <dgm:prSet presAssocID="{D22CA3AA-465C-4866-A5BD-2128CBBA697E}" presName="parentLeftMargin" presStyleLbl="node1" presStyleIdx="0" presStyleCnt="3"/>
      <dgm:spPr/>
    </dgm:pt>
    <dgm:pt modelId="{783DDFAD-5599-40AD-9594-FD57E882FEFE}" type="pres">
      <dgm:prSet presAssocID="{D22CA3AA-465C-4866-A5BD-2128CBBA697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507AC7D-0461-48B4-B26D-FBC7E508A949}" type="pres">
      <dgm:prSet presAssocID="{D22CA3AA-465C-4866-A5BD-2128CBBA697E}" presName="negativeSpace" presStyleCnt="0"/>
      <dgm:spPr/>
    </dgm:pt>
    <dgm:pt modelId="{39E9A47A-AB69-4617-A475-639AB1C86BE7}" type="pres">
      <dgm:prSet presAssocID="{D22CA3AA-465C-4866-A5BD-2128CBBA697E}" presName="childText" presStyleLbl="conFgAcc1" presStyleIdx="0" presStyleCnt="3">
        <dgm:presLayoutVars>
          <dgm:bulletEnabled val="1"/>
        </dgm:presLayoutVars>
      </dgm:prSet>
      <dgm:spPr/>
    </dgm:pt>
    <dgm:pt modelId="{8BE4222D-CA2E-4B11-855E-DFF2D4AF523F}" type="pres">
      <dgm:prSet presAssocID="{C7559731-88A4-49A7-9E74-03E3CEF1FB98}" presName="spaceBetweenRectangles" presStyleCnt="0"/>
      <dgm:spPr/>
    </dgm:pt>
    <dgm:pt modelId="{A8418B21-2E9E-476D-B7AE-76A6F11A7462}" type="pres">
      <dgm:prSet presAssocID="{8E8D5E33-F00F-49C5-915B-7F0FF21B6C82}" presName="parentLin" presStyleCnt="0"/>
      <dgm:spPr/>
    </dgm:pt>
    <dgm:pt modelId="{41117B5E-0E04-4DF3-A5DE-F49D79CAFBE6}" type="pres">
      <dgm:prSet presAssocID="{8E8D5E33-F00F-49C5-915B-7F0FF21B6C82}" presName="parentLeftMargin" presStyleLbl="node1" presStyleIdx="0" presStyleCnt="3"/>
      <dgm:spPr/>
    </dgm:pt>
    <dgm:pt modelId="{66E63C57-1521-43D2-B4AF-DE2FAD951602}" type="pres">
      <dgm:prSet presAssocID="{8E8D5E33-F00F-49C5-915B-7F0FF21B6C8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63B21ED-9BF6-46DC-AFFD-A0EDAC5A137C}" type="pres">
      <dgm:prSet presAssocID="{8E8D5E33-F00F-49C5-915B-7F0FF21B6C82}" presName="negativeSpace" presStyleCnt="0"/>
      <dgm:spPr/>
    </dgm:pt>
    <dgm:pt modelId="{2A4A93B9-F750-432E-A177-2F35F61D7849}" type="pres">
      <dgm:prSet presAssocID="{8E8D5E33-F00F-49C5-915B-7F0FF21B6C82}" presName="childText" presStyleLbl="conFgAcc1" presStyleIdx="1" presStyleCnt="3">
        <dgm:presLayoutVars>
          <dgm:bulletEnabled val="1"/>
        </dgm:presLayoutVars>
      </dgm:prSet>
      <dgm:spPr/>
    </dgm:pt>
    <dgm:pt modelId="{923FB6E7-57AE-42DB-AF4C-A8A0F090FE56}" type="pres">
      <dgm:prSet presAssocID="{65093989-C53C-4690-91B1-37F7BA0C9A68}" presName="spaceBetweenRectangles" presStyleCnt="0"/>
      <dgm:spPr/>
    </dgm:pt>
    <dgm:pt modelId="{9E1A87ED-8B11-4D80-A49E-B7CB510F6F86}" type="pres">
      <dgm:prSet presAssocID="{C90B995C-68F7-44D0-A0C0-0D2CF5BB5828}" presName="parentLin" presStyleCnt="0"/>
      <dgm:spPr/>
    </dgm:pt>
    <dgm:pt modelId="{D8BAAAA6-F48B-4425-9FA7-7EC086F606DB}" type="pres">
      <dgm:prSet presAssocID="{C90B995C-68F7-44D0-A0C0-0D2CF5BB5828}" presName="parentLeftMargin" presStyleLbl="node1" presStyleIdx="1" presStyleCnt="3"/>
      <dgm:spPr/>
    </dgm:pt>
    <dgm:pt modelId="{40C28402-20E4-4DAF-A368-576BFD370FAD}" type="pres">
      <dgm:prSet presAssocID="{C90B995C-68F7-44D0-A0C0-0D2CF5BB582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62A0CE7-077A-478C-90F1-619E7C011D51}" type="pres">
      <dgm:prSet presAssocID="{C90B995C-68F7-44D0-A0C0-0D2CF5BB5828}" presName="negativeSpace" presStyleCnt="0"/>
      <dgm:spPr/>
    </dgm:pt>
    <dgm:pt modelId="{C1C4F7B5-7D44-4CC3-B684-AC76AB954F06}" type="pres">
      <dgm:prSet presAssocID="{C90B995C-68F7-44D0-A0C0-0D2CF5BB582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22F4C16-B15E-4326-8894-3559D6546563}" type="presOf" srcId="{A4413863-ED60-43C0-8C67-D127E736D8FE}" destId="{39E9A47A-AB69-4617-A475-639AB1C86BE7}" srcOrd="0" destOrd="0" presId="urn:microsoft.com/office/officeart/2005/8/layout/list1"/>
    <dgm:cxn modelId="{3CB4CA17-85DC-452F-A4D8-4C57BBEC5A9F}" type="presOf" srcId="{8E8D5E33-F00F-49C5-915B-7F0FF21B6C82}" destId="{41117B5E-0E04-4DF3-A5DE-F49D79CAFBE6}" srcOrd="0" destOrd="0" presId="urn:microsoft.com/office/officeart/2005/8/layout/list1"/>
    <dgm:cxn modelId="{DBDDB01E-EFBB-4540-8411-915C8B959A11}" type="presOf" srcId="{C90B995C-68F7-44D0-A0C0-0D2CF5BB5828}" destId="{40C28402-20E4-4DAF-A368-576BFD370FAD}" srcOrd="1" destOrd="0" presId="urn:microsoft.com/office/officeart/2005/8/layout/list1"/>
    <dgm:cxn modelId="{5D47381F-556A-46A7-AA07-9252DC910AC3}" type="presOf" srcId="{D22CA3AA-465C-4866-A5BD-2128CBBA697E}" destId="{783DDFAD-5599-40AD-9594-FD57E882FEFE}" srcOrd="1" destOrd="0" presId="urn:microsoft.com/office/officeart/2005/8/layout/list1"/>
    <dgm:cxn modelId="{CEA1E52A-BA2D-4C47-B904-AAA8AB5502A5}" srcId="{8E8D5E33-F00F-49C5-915B-7F0FF21B6C82}" destId="{DABBF861-BA84-43EC-BB8E-4F22567FC995}" srcOrd="1" destOrd="0" parTransId="{6D6106C7-11B3-4282-8543-2A59CADFC12E}" sibTransId="{F8BD5163-8094-41CA-9D6C-BA519429CA0F}"/>
    <dgm:cxn modelId="{24003740-4B71-418E-98E6-28BF84372AD8}" srcId="{8E8D5E33-F00F-49C5-915B-7F0FF21B6C82}" destId="{2A450C8B-88C2-4F7C-A02E-FD4670A83120}" srcOrd="0" destOrd="0" parTransId="{5C82667E-6A6F-4481-9596-80EF3FFE3145}" sibTransId="{C0CBEA1A-0579-4C1E-95C5-309F53BA9E5B}"/>
    <dgm:cxn modelId="{1058DF5C-3011-4571-A37A-96B74CCD258A}" srcId="{D22CA3AA-465C-4866-A5BD-2128CBBA697E}" destId="{A4413863-ED60-43C0-8C67-D127E736D8FE}" srcOrd="0" destOrd="0" parTransId="{7C32028D-D346-4DAA-9FC7-F446D8619355}" sibTransId="{A98DDA07-C3CD-414F-92F3-F126456B78C5}"/>
    <dgm:cxn modelId="{49C5F441-9C1B-4EC6-BA28-D9FD20D313F3}" type="presOf" srcId="{7CC64E79-BA65-4352-9E21-553242F5C3F9}" destId="{C1C4F7B5-7D44-4CC3-B684-AC76AB954F06}" srcOrd="0" destOrd="0" presId="urn:microsoft.com/office/officeart/2005/8/layout/list1"/>
    <dgm:cxn modelId="{1AF85149-DD39-41A6-8588-FC76DBA953CB}" type="presOf" srcId="{FAFD2D88-B796-42CC-9868-799DA4DE6549}" destId="{D6F6BA33-9690-4FB5-A65E-FD354611B8CF}" srcOrd="0" destOrd="0" presId="urn:microsoft.com/office/officeart/2005/8/layout/list1"/>
    <dgm:cxn modelId="{35510D4B-EEA7-487A-B369-2E19B18BBF14}" type="presOf" srcId="{8E8D5E33-F00F-49C5-915B-7F0FF21B6C82}" destId="{66E63C57-1521-43D2-B4AF-DE2FAD951602}" srcOrd="1" destOrd="0" presId="urn:microsoft.com/office/officeart/2005/8/layout/list1"/>
    <dgm:cxn modelId="{98C3B477-02E2-4444-A2AB-C6A0838A2645}" type="presOf" srcId="{2A450C8B-88C2-4F7C-A02E-FD4670A83120}" destId="{2A4A93B9-F750-432E-A177-2F35F61D7849}" srcOrd="0" destOrd="0" presId="urn:microsoft.com/office/officeart/2005/8/layout/list1"/>
    <dgm:cxn modelId="{BAFF0479-D9C5-4A9E-89C3-C3A8E6B9C2AF}" srcId="{C90B995C-68F7-44D0-A0C0-0D2CF5BB5828}" destId="{C9EA4893-8A2A-4922-B2AA-030172C4B063}" srcOrd="1" destOrd="0" parTransId="{CC72336D-A16E-441F-BFA8-1ABAEA8B7043}" sibTransId="{23ACAA9B-6DC2-4C22-9243-F9B8E2AF1E5D}"/>
    <dgm:cxn modelId="{222C575A-587A-4D64-BCF8-4A2BF163ADB2}" type="presOf" srcId="{C9EA4893-8A2A-4922-B2AA-030172C4B063}" destId="{C1C4F7B5-7D44-4CC3-B684-AC76AB954F06}" srcOrd="0" destOrd="1" presId="urn:microsoft.com/office/officeart/2005/8/layout/list1"/>
    <dgm:cxn modelId="{A4F46F9F-B7FC-42A0-8996-7213B788ABB9}" type="presOf" srcId="{D22CA3AA-465C-4866-A5BD-2128CBBA697E}" destId="{A144F47B-B64D-4DA7-80F8-9DBD573799E7}" srcOrd="0" destOrd="0" presId="urn:microsoft.com/office/officeart/2005/8/layout/list1"/>
    <dgm:cxn modelId="{76A402B0-E4D9-42EC-8BB2-0CEFF70B628D}" srcId="{FAFD2D88-B796-42CC-9868-799DA4DE6549}" destId="{D22CA3AA-465C-4866-A5BD-2128CBBA697E}" srcOrd="0" destOrd="0" parTransId="{C28E24FB-1E62-4096-9C22-068F92658D04}" sibTransId="{C7559731-88A4-49A7-9E74-03E3CEF1FB98}"/>
    <dgm:cxn modelId="{837F3EBA-0AF6-41F4-B8AE-4EE23A853E91}" srcId="{FAFD2D88-B796-42CC-9868-799DA4DE6549}" destId="{8E8D5E33-F00F-49C5-915B-7F0FF21B6C82}" srcOrd="1" destOrd="0" parTransId="{25FC4FB8-B80A-4759-A88F-A29AAF3603F4}" sibTransId="{65093989-C53C-4690-91B1-37F7BA0C9A68}"/>
    <dgm:cxn modelId="{73672FC1-DC09-45E5-889F-E4717BA221B6}" type="presOf" srcId="{C90B995C-68F7-44D0-A0C0-0D2CF5BB5828}" destId="{D8BAAAA6-F48B-4425-9FA7-7EC086F606DB}" srcOrd="0" destOrd="0" presId="urn:microsoft.com/office/officeart/2005/8/layout/list1"/>
    <dgm:cxn modelId="{2CA464DE-76CD-4AB4-8F26-7CA53666A6EA}" type="presOf" srcId="{DABBF861-BA84-43EC-BB8E-4F22567FC995}" destId="{2A4A93B9-F750-432E-A177-2F35F61D7849}" srcOrd="0" destOrd="1" presId="urn:microsoft.com/office/officeart/2005/8/layout/list1"/>
    <dgm:cxn modelId="{C9903CE0-EEB6-46A7-86BD-BD23D37A9B38}" srcId="{FAFD2D88-B796-42CC-9868-799DA4DE6549}" destId="{C90B995C-68F7-44D0-A0C0-0D2CF5BB5828}" srcOrd="2" destOrd="0" parTransId="{61211F70-8703-4522-85D6-768A0F7760AD}" sibTransId="{E40502F8-1018-421E-AD3F-15F781D92DDA}"/>
    <dgm:cxn modelId="{F5513BF2-171E-465B-95D6-C887D073E5B6}" srcId="{C90B995C-68F7-44D0-A0C0-0D2CF5BB5828}" destId="{7CC64E79-BA65-4352-9E21-553242F5C3F9}" srcOrd="0" destOrd="0" parTransId="{1842AFA1-C496-4D49-A207-433B0ABF8685}" sibTransId="{04E41A22-52D8-4C9C-ACCD-692EF1656A32}"/>
    <dgm:cxn modelId="{99F12B69-FDE0-4DC6-B059-3281420535B9}" type="presParOf" srcId="{D6F6BA33-9690-4FB5-A65E-FD354611B8CF}" destId="{F5DF9B9B-710D-4159-AE30-E60CAAED8F8E}" srcOrd="0" destOrd="0" presId="urn:microsoft.com/office/officeart/2005/8/layout/list1"/>
    <dgm:cxn modelId="{35BB22D4-E904-4F1E-96A0-97DCEB2AF74B}" type="presParOf" srcId="{F5DF9B9B-710D-4159-AE30-E60CAAED8F8E}" destId="{A144F47B-B64D-4DA7-80F8-9DBD573799E7}" srcOrd="0" destOrd="0" presId="urn:microsoft.com/office/officeart/2005/8/layout/list1"/>
    <dgm:cxn modelId="{87A1B8D5-BB56-423A-8F8C-5D9D6DCFA11E}" type="presParOf" srcId="{F5DF9B9B-710D-4159-AE30-E60CAAED8F8E}" destId="{783DDFAD-5599-40AD-9594-FD57E882FEFE}" srcOrd="1" destOrd="0" presId="urn:microsoft.com/office/officeart/2005/8/layout/list1"/>
    <dgm:cxn modelId="{60692D58-4B8D-4815-BDC9-4EACDBF3DCFE}" type="presParOf" srcId="{D6F6BA33-9690-4FB5-A65E-FD354611B8CF}" destId="{2507AC7D-0461-48B4-B26D-FBC7E508A949}" srcOrd="1" destOrd="0" presId="urn:microsoft.com/office/officeart/2005/8/layout/list1"/>
    <dgm:cxn modelId="{38DF6D2F-DA4D-4A16-ADE8-B0547BDA7BC6}" type="presParOf" srcId="{D6F6BA33-9690-4FB5-A65E-FD354611B8CF}" destId="{39E9A47A-AB69-4617-A475-639AB1C86BE7}" srcOrd="2" destOrd="0" presId="urn:microsoft.com/office/officeart/2005/8/layout/list1"/>
    <dgm:cxn modelId="{36340DB9-A497-45F6-8CAE-7028AC7E81B2}" type="presParOf" srcId="{D6F6BA33-9690-4FB5-A65E-FD354611B8CF}" destId="{8BE4222D-CA2E-4B11-855E-DFF2D4AF523F}" srcOrd="3" destOrd="0" presId="urn:microsoft.com/office/officeart/2005/8/layout/list1"/>
    <dgm:cxn modelId="{BEC22B3A-CC8F-44BE-858A-A2B596708522}" type="presParOf" srcId="{D6F6BA33-9690-4FB5-A65E-FD354611B8CF}" destId="{A8418B21-2E9E-476D-B7AE-76A6F11A7462}" srcOrd="4" destOrd="0" presId="urn:microsoft.com/office/officeart/2005/8/layout/list1"/>
    <dgm:cxn modelId="{59EC08DD-0434-4598-89BF-888D12686E59}" type="presParOf" srcId="{A8418B21-2E9E-476D-B7AE-76A6F11A7462}" destId="{41117B5E-0E04-4DF3-A5DE-F49D79CAFBE6}" srcOrd="0" destOrd="0" presId="urn:microsoft.com/office/officeart/2005/8/layout/list1"/>
    <dgm:cxn modelId="{9A74E68A-7982-4182-B9E9-6BEBF8C95CEB}" type="presParOf" srcId="{A8418B21-2E9E-476D-B7AE-76A6F11A7462}" destId="{66E63C57-1521-43D2-B4AF-DE2FAD951602}" srcOrd="1" destOrd="0" presId="urn:microsoft.com/office/officeart/2005/8/layout/list1"/>
    <dgm:cxn modelId="{1420EDBC-7B6B-404D-B8B0-4A415DAFE065}" type="presParOf" srcId="{D6F6BA33-9690-4FB5-A65E-FD354611B8CF}" destId="{063B21ED-9BF6-46DC-AFFD-A0EDAC5A137C}" srcOrd="5" destOrd="0" presId="urn:microsoft.com/office/officeart/2005/8/layout/list1"/>
    <dgm:cxn modelId="{FAA7AE84-4641-475B-9EAF-691074A2B619}" type="presParOf" srcId="{D6F6BA33-9690-4FB5-A65E-FD354611B8CF}" destId="{2A4A93B9-F750-432E-A177-2F35F61D7849}" srcOrd="6" destOrd="0" presId="urn:microsoft.com/office/officeart/2005/8/layout/list1"/>
    <dgm:cxn modelId="{4F8EC682-EB2F-4E94-9580-BE0DA4813052}" type="presParOf" srcId="{D6F6BA33-9690-4FB5-A65E-FD354611B8CF}" destId="{923FB6E7-57AE-42DB-AF4C-A8A0F090FE56}" srcOrd="7" destOrd="0" presId="urn:microsoft.com/office/officeart/2005/8/layout/list1"/>
    <dgm:cxn modelId="{1FA6CBB4-8CEF-4ABD-9A89-B97681063C1E}" type="presParOf" srcId="{D6F6BA33-9690-4FB5-A65E-FD354611B8CF}" destId="{9E1A87ED-8B11-4D80-A49E-B7CB510F6F86}" srcOrd="8" destOrd="0" presId="urn:microsoft.com/office/officeart/2005/8/layout/list1"/>
    <dgm:cxn modelId="{E93D053D-27EE-45D7-B429-663800A3462C}" type="presParOf" srcId="{9E1A87ED-8B11-4D80-A49E-B7CB510F6F86}" destId="{D8BAAAA6-F48B-4425-9FA7-7EC086F606DB}" srcOrd="0" destOrd="0" presId="urn:microsoft.com/office/officeart/2005/8/layout/list1"/>
    <dgm:cxn modelId="{BCA9EFEC-3858-4C03-A9D5-FA959189567F}" type="presParOf" srcId="{9E1A87ED-8B11-4D80-A49E-B7CB510F6F86}" destId="{40C28402-20E4-4DAF-A368-576BFD370FAD}" srcOrd="1" destOrd="0" presId="urn:microsoft.com/office/officeart/2005/8/layout/list1"/>
    <dgm:cxn modelId="{67077E42-19C9-487A-B34D-E3690CAE6457}" type="presParOf" srcId="{D6F6BA33-9690-4FB5-A65E-FD354611B8CF}" destId="{962A0CE7-077A-478C-90F1-619E7C011D51}" srcOrd="9" destOrd="0" presId="urn:microsoft.com/office/officeart/2005/8/layout/list1"/>
    <dgm:cxn modelId="{AD9A2DE8-9A41-43EE-9AA9-374B0538AE09}" type="presParOf" srcId="{D6F6BA33-9690-4FB5-A65E-FD354611B8CF}" destId="{C1C4F7B5-7D44-4CC3-B684-AC76AB954F0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9E9610-7890-4D9B-A6C1-0612E532A0B7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B82F99A-65C4-41A5-B6B4-93DD5CF66F4F}">
      <dgm:prSet/>
      <dgm:spPr/>
      <dgm:t>
        <a:bodyPr/>
        <a:lstStyle/>
        <a:p>
          <a:r>
            <a:rPr lang="en-US" b="1"/>
            <a:t>Business Losses</a:t>
          </a:r>
          <a:r>
            <a:rPr lang="en-US"/>
            <a:t>:</a:t>
          </a:r>
        </a:p>
      </dgm:t>
    </dgm:pt>
    <dgm:pt modelId="{112E5774-B6BF-4DB1-8037-BA4F227D8AB0}" type="parTrans" cxnId="{6E00C776-C5ED-47B1-9835-D369925C4611}">
      <dgm:prSet/>
      <dgm:spPr/>
      <dgm:t>
        <a:bodyPr/>
        <a:lstStyle/>
        <a:p>
          <a:endParaRPr lang="en-US"/>
        </a:p>
      </dgm:t>
    </dgm:pt>
    <dgm:pt modelId="{00DEB962-493F-4DC5-BD43-364AF94E1854}" type="sibTrans" cxnId="{6E00C776-C5ED-47B1-9835-D369925C4611}">
      <dgm:prSet/>
      <dgm:spPr/>
      <dgm:t>
        <a:bodyPr/>
        <a:lstStyle/>
        <a:p>
          <a:endParaRPr lang="en-US"/>
        </a:p>
      </dgm:t>
    </dgm:pt>
    <dgm:pt modelId="{4F43EB95-6B37-451B-A13C-418707EAC6A1}">
      <dgm:prSet/>
      <dgm:spPr/>
      <dgm:t>
        <a:bodyPr/>
        <a:lstStyle/>
        <a:p>
          <a:r>
            <a:rPr lang="en-US"/>
            <a:t>Losses incurred in business or profession can be carried forward to future years and set off against future business income.</a:t>
          </a:r>
        </a:p>
      </dgm:t>
    </dgm:pt>
    <dgm:pt modelId="{C4F772FB-F511-497C-9EB9-8C711A197F65}" type="parTrans" cxnId="{E10668AC-44FC-406E-AB11-48ACDCA3D56C}">
      <dgm:prSet/>
      <dgm:spPr/>
      <dgm:t>
        <a:bodyPr/>
        <a:lstStyle/>
        <a:p>
          <a:endParaRPr lang="en-US"/>
        </a:p>
      </dgm:t>
    </dgm:pt>
    <dgm:pt modelId="{23247833-457F-4F3E-A67F-B99E692C125A}" type="sibTrans" cxnId="{E10668AC-44FC-406E-AB11-48ACDCA3D56C}">
      <dgm:prSet/>
      <dgm:spPr/>
      <dgm:t>
        <a:bodyPr/>
        <a:lstStyle/>
        <a:p>
          <a:endParaRPr lang="en-US"/>
        </a:p>
      </dgm:t>
    </dgm:pt>
    <dgm:pt modelId="{51A079D9-011C-44C7-AF9E-881252371720}">
      <dgm:prSet/>
      <dgm:spPr/>
      <dgm:t>
        <a:bodyPr/>
        <a:lstStyle/>
        <a:p>
          <a:r>
            <a:rPr lang="en-US" b="1"/>
            <a:t>Set-off and Carry Forward</a:t>
          </a:r>
          <a:r>
            <a:rPr lang="en-US"/>
            <a:t>:</a:t>
          </a:r>
        </a:p>
      </dgm:t>
    </dgm:pt>
    <dgm:pt modelId="{402F5FF2-0842-448D-B413-5BB0B421BDE8}" type="parTrans" cxnId="{FAB683A0-AFF5-4823-B23A-8F0E248893EC}">
      <dgm:prSet/>
      <dgm:spPr/>
      <dgm:t>
        <a:bodyPr/>
        <a:lstStyle/>
        <a:p>
          <a:endParaRPr lang="en-US"/>
        </a:p>
      </dgm:t>
    </dgm:pt>
    <dgm:pt modelId="{9498B107-356C-4DAD-985B-C081EEF68FC6}" type="sibTrans" cxnId="{FAB683A0-AFF5-4823-B23A-8F0E248893EC}">
      <dgm:prSet/>
      <dgm:spPr/>
      <dgm:t>
        <a:bodyPr/>
        <a:lstStyle/>
        <a:p>
          <a:endParaRPr lang="en-US"/>
        </a:p>
      </dgm:t>
    </dgm:pt>
    <dgm:pt modelId="{9E6B37F1-D403-48C5-B114-59F88D2DDFC7}">
      <dgm:prSet/>
      <dgm:spPr/>
      <dgm:t>
        <a:bodyPr/>
        <a:lstStyle/>
        <a:p>
          <a:r>
            <a:rPr lang="en-US" b="1"/>
            <a:t>Current Year Loss</a:t>
          </a:r>
          <a:r>
            <a:rPr lang="en-US"/>
            <a:t>: Can be set off against income from the same business or other heads of income like salary or capital gains.</a:t>
          </a:r>
        </a:p>
      </dgm:t>
    </dgm:pt>
    <dgm:pt modelId="{2DF3F618-5DB9-4288-850E-2134D7699718}" type="parTrans" cxnId="{35822354-1C16-4C3B-B9D3-4B6B57650F98}">
      <dgm:prSet/>
      <dgm:spPr/>
      <dgm:t>
        <a:bodyPr/>
        <a:lstStyle/>
        <a:p>
          <a:endParaRPr lang="en-US"/>
        </a:p>
      </dgm:t>
    </dgm:pt>
    <dgm:pt modelId="{5E0E5EB3-60F1-4EB8-A7E0-7BF725E56FCA}" type="sibTrans" cxnId="{35822354-1C16-4C3B-B9D3-4B6B57650F98}">
      <dgm:prSet/>
      <dgm:spPr/>
      <dgm:t>
        <a:bodyPr/>
        <a:lstStyle/>
        <a:p>
          <a:endParaRPr lang="en-US"/>
        </a:p>
      </dgm:t>
    </dgm:pt>
    <dgm:pt modelId="{7B2D3FAF-EA78-4676-BEBE-4E2044FEBEFB}">
      <dgm:prSet/>
      <dgm:spPr/>
      <dgm:t>
        <a:bodyPr/>
        <a:lstStyle/>
        <a:p>
          <a:r>
            <a:rPr lang="en-US" b="1"/>
            <a:t>Carry Forward</a:t>
          </a:r>
          <a:r>
            <a:rPr lang="en-US"/>
            <a:t>: Unadjusted losses can be carried forward for up to </a:t>
          </a:r>
          <a:r>
            <a:rPr lang="en-US" b="1"/>
            <a:t>8 years</a:t>
          </a:r>
          <a:r>
            <a:rPr lang="en-US"/>
            <a:t>.</a:t>
          </a:r>
        </a:p>
      </dgm:t>
    </dgm:pt>
    <dgm:pt modelId="{D88C1360-881F-4C3A-907C-7A2CAF43329E}" type="parTrans" cxnId="{ECE328FE-4471-42B4-ADC3-4BFF33DA12F7}">
      <dgm:prSet/>
      <dgm:spPr/>
      <dgm:t>
        <a:bodyPr/>
        <a:lstStyle/>
        <a:p>
          <a:endParaRPr lang="en-US"/>
        </a:p>
      </dgm:t>
    </dgm:pt>
    <dgm:pt modelId="{6CE1DF9A-E698-42A1-8540-CFDE854EF5D6}" type="sibTrans" cxnId="{ECE328FE-4471-42B4-ADC3-4BFF33DA12F7}">
      <dgm:prSet/>
      <dgm:spPr/>
      <dgm:t>
        <a:bodyPr/>
        <a:lstStyle/>
        <a:p>
          <a:endParaRPr lang="en-US"/>
        </a:p>
      </dgm:t>
    </dgm:pt>
    <dgm:pt modelId="{34FCEEE9-8F8E-47BD-B7CF-09A7E7074FA1}">
      <dgm:prSet/>
      <dgm:spPr/>
      <dgm:t>
        <a:bodyPr/>
        <a:lstStyle/>
        <a:p>
          <a:r>
            <a:rPr lang="en-US" b="1"/>
            <a:t>Special Provisions</a:t>
          </a:r>
          <a:r>
            <a:rPr lang="en-US"/>
            <a:t>:</a:t>
          </a:r>
        </a:p>
      </dgm:t>
    </dgm:pt>
    <dgm:pt modelId="{FFEBFF6F-968A-444B-BBEE-67A90017F615}" type="parTrans" cxnId="{7C601C34-C261-49A4-A332-C33161E2F132}">
      <dgm:prSet/>
      <dgm:spPr/>
      <dgm:t>
        <a:bodyPr/>
        <a:lstStyle/>
        <a:p>
          <a:endParaRPr lang="en-US"/>
        </a:p>
      </dgm:t>
    </dgm:pt>
    <dgm:pt modelId="{3EED779F-7868-4FAF-840D-170A2A0E25B0}" type="sibTrans" cxnId="{7C601C34-C261-49A4-A332-C33161E2F132}">
      <dgm:prSet/>
      <dgm:spPr/>
      <dgm:t>
        <a:bodyPr/>
        <a:lstStyle/>
        <a:p>
          <a:endParaRPr lang="en-US"/>
        </a:p>
      </dgm:t>
    </dgm:pt>
    <dgm:pt modelId="{3CEEF1D0-D136-495D-9DDD-70ACB90EEC48}">
      <dgm:prSet/>
      <dgm:spPr/>
      <dgm:t>
        <a:bodyPr/>
        <a:lstStyle/>
        <a:p>
          <a:r>
            <a:rPr lang="en-US"/>
            <a:t>Losses from profession (like consultancy) can be set off against income from the same profession.</a:t>
          </a:r>
        </a:p>
      </dgm:t>
    </dgm:pt>
    <dgm:pt modelId="{BCF6D444-B918-4D78-9AE8-15631DB87409}" type="parTrans" cxnId="{9957BCBF-F037-4ACB-BA5F-21199D1B261D}">
      <dgm:prSet/>
      <dgm:spPr/>
      <dgm:t>
        <a:bodyPr/>
        <a:lstStyle/>
        <a:p>
          <a:endParaRPr lang="en-US"/>
        </a:p>
      </dgm:t>
    </dgm:pt>
    <dgm:pt modelId="{B70D4B5C-3F0D-465D-898E-8E791D0D94C2}" type="sibTrans" cxnId="{9957BCBF-F037-4ACB-BA5F-21199D1B261D}">
      <dgm:prSet/>
      <dgm:spPr/>
      <dgm:t>
        <a:bodyPr/>
        <a:lstStyle/>
        <a:p>
          <a:endParaRPr lang="en-US"/>
        </a:p>
      </dgm:t>
    </dgm:pt>
    <dgm:pt modelId="{A5DF92F4-7B64-423C-BD54-F39CECA75A9D}" type="pres">
      <dgm:prSet presAssocID="{8F9E9610-7890-4D9B-A6C1-0612E532A0B7}" presName="theList" presStyleCnt="0">
        <dgm:presLayoutVars>
          <dgm:dir/>
          <dgm:animLvl val="lvl"/>
          <dgm:resizeHandles val="exact"/>
        </dgm:presLayoutVars>
      </dgm:prSet>
      <dgm:spPr/>
    </dgm:pt>
    <dgm:pt modelId="{352C7967-92DF-435A-8C8A-CE1190D9D8D2}" type="pres">
      <dgm:prSet presAssocID="{5B82F99A-65C4-41A5-B6B4-93DD5CF66F4F}" presName="compNode" presStyleCnt="0"/>
      <dgm:spPr/>
    </dgm:pt>
    <dgm:pt modelId="{1A409557-950B-4553-BD7E-6C19681E8295}" type="pres">
      <dgm:prSet presAssocID="{5B82F99A-65C4-41A5-B6B4-93DD5CF66F4F}" presName="aNode" presStyleLbl="bgShp" presStyleIdx="0" presStyleCnt="3"/>
      <dgm:spPr/>
    </dgm:pt>
    <dgm:pt modelId="{678F80C7-6E6A-4D6A-B354-2A09892CA34E}" type="pres">
      <dgm:prSet presAssocID="{5B82F99A-65C4-41A5-B6B4-93DD5CF66F4F}" presName="textNode" presStyleLbl="bgShp" presStyleIdx="0" presStyleCnt="3"/>
      <dgm:spPr/>
    </dgm:pt>
    <dgm:pt modelId="{5BB8A443-979C-4092-A20C-0F3C159A3CE0}" type="pres">
      <dgm:prSet presAssocID="{5B82F99A-65C4-41A5-B6B4-93DD5CF66F4F}" presName="compChildNode" presStyleCnt="0"/>
      <dgm:spPr/>
    </dgm:pt>
    <dgm:pt modelId="{7B5A59A9-DEF0-4A58-BD70-6661F982E9AC}" type="pres">
      <dgm:prSet presAssocID="{5B82F99A-65C4-41A5-B6B4-93DD5CF66F4F}" presName="theInnerList" presStyleCnt="0"/>
      <dgm:spPr/>
    </dgm:pt>
    <dgm:pt modelId="{6E1839C1-E1A6-40FC-973F-8F8C30DF6600}" type="pres">
      <dgm:prSet presAssocID="{4F43EB95-6B37-451B-A13C-418707EAC6A1}" presName="childNode" presStyleLbl="node1" presStyleIdx="0" presStyleCnt="4">
        <dgm:presLayoutVars>
          <dgm:bulletEnabled val="1"/>
        </dgm:presLayoutVars>
      </dgm:prSet>
      <dgm:spPr/>
    </dgm:pt>
    <dgm:pt modelId="{7F6AB18B-E9CE-4FA7-8156-A6DE9EBC8C6D}" type="pres">
      <dgm:prSet presAssocID="{5B82F99A-65C4-41A5-B6B4-93DD5CF66F4F}" presName="aSpace" presStyleCnt="0"/>
      <dgm:spPr/>
    </dgm:pt>
    <dgm:pt modelId="{3516BAE7-F2EA-409C-B35E-2A45FF6016D6}" type="pres">
      <dgm:prSet presAssocID="{51A079D9-011C-44C7-AF9E-881252371720}" presName="compNode" presStyleCnt="0"/>
      <dgm:spPr/>
    </dgm:pt>
    <dgm:pt modelId="{6A5A7644-70CA-400F-AA63-6DD8ADB5BC83}" type="pres">
      <dgm:prSet presAssocID="{51A079D9-011C-44C7-AF9E-881252371720}" presName="aNode" presStyleLbl="bgShp" presStyleIdx="1" presStyleCnt="3"/>
      <dgm:spPr/>
    </dgm:pt>
    <dgm:pt modelId="{EC2D8BEB-5F83-47A3-AB73-C1072CA3341E}" type="pres">
      <dgm:prSet presAssocID="{51A079D9-011C-44C7-AF9E-881252371720}" presName="textNode" presStyleLbl="bgShp" presStyleIdx="1" presStyleCnt="3"/>
      <dgm:spPr/>
    </dgm:pt>
    <dgm:pt modelId="{9E22118E-0720-420F-B232-8C67A5FBEAF3}" type="pres">
      <dgm:prSet presAssocID="{51A079D9-011C-44C7-AF9E-881252371720}" presName="compChildNode" presStyleCnt="0"/>
      <dgm:spPr/>
    </dgm:pt>
    <dgm:pt modelId="{42CBE88B-1D4B-4EBB-9E1A-8C2ACECD5AF0}" type="pres">
      <dgm:prSet presAssocID="{51A079D9-011C-44C7-AF9E-881252371720}" presName="theInnerList" presStyleCnt="0"/>
      <dgm:spPr/>
    </dgm:pt>
    <dgm:pt modelId="{D45EE45F-1A95-41CE-8DE8-909C06A03513}" type="pres">
      <dgm:prSet presAssocID="{9E6B37F1-D403-48C5-B114-59F88D2DDFC7}" presName="childNode" presStyleLbl="node1" presStyleIdx="1" presStyleCnt="4">
        <dgm:presLayoutVars>
          <dgm:bulletEnabled val="1"/>
        </dgm:presLayoutVars>
      </dgm:prSet>
      <dgm:spPr/>
    </dgm:pt>
    <dgm:pt modelId="{0B36C90E-DC69-4C56-8A17-3269B0928FC3}" type="pres">
      <dgm:prSet presAssocID="{9E6B37F1-D403-48C5-B114-59F88D2DDFC7}" presName="aSpace2" presStyleCnt="0"/>
      <dgm:spPr/>
    </dgm:pt>
    <dgm:pt modelId="{83C6A1A8-6876-4D65-9AEB-45381461B03F}" type="pres">
      <dgm:prSet presAssocID="{7B2D3FAF-EA78-4676-BEBE-4E2044FEBEFB}" presName="childNode" presStyleLbl="node1" presStyleIdx="2" presStyleCnt="4">
        <dgm:presLayoutVars>
          <dgm:bulletEnabled val="1"/>
        </dgm:presLayoutVars>
      </dgm:prSet>
      <dgm:spPr/>
    </dgm:pt>
    <dgm:pt modelId="{3F0ABB87-3683-476F-82DC-B0D9E90E1702}" type="pres">
      <dgm:prSet presAssocID="{51A079D9-011C-44C7-AF9E-881252371720}" presName="aSpace" presStyleCnt="0"/>
      <dgm:spPr/>
    </dgm:pt>
    <dgm:pt modelId="{CDC55905-EDDD-400B-8D08-76E3C87A3029}" type="pres">
      <dgm:prSet presAssocID="{34FCEEE9-8F8E-47BD-B7CF-09A7E7074FA1}" presName="compNode" presStyleCnt="0"/>
      <dgm:spPr/>
    </dgm:pt>
    <dgm:pt modelId="{24C77F8D-4849-48A9-A530-1E74BB495117}" type="pres">
      <dgm:prSet presAssocID="{34FCEEE9-8F8E-47BD-B7CF-09A7E7074FA1}" presName="aNode" presStyleLbl="bgShp" presStyleIdx="2" presStyleCnt="3"/>
      <dgm:spPr/>
    </dgm:pt>
    <dgm:pt modelId="{49623622-6122-4E69-B77F-C0CD43A98749}" type="pres">
      <dgm:prSet presAssocID="{34FCEEE9-8F8E-47BD-B7CF-09A7E7074FA1}" presName="textNode" presStyleLbl="bgShp" presStyleIdx="2" presStyleCnt="3"/>
      <dgm:spPr/>
    </dgm:pt>
    <dgm:pt modelId="{BF220E86-5BD4-4BDD-8ECD-E4269003BB75}" type="pres">
      <dgm:prSet presAssocID="{34FCEEE9-8F8E-47BD-B7CF-09A7E7074FA1}" presName="compChildNode" presStyleCnt="0"/>
      <dgm:spPr/>
    </dgm:pt>
    <dgm:pt modelId="{AAB9BE69-3238-4326-AA6A-391297CCC414}" type="pres">
      <dgm:prSet presAssocID="{34FCEEE9-8F8E-47BD-B7CF-09A7E7074FA1}" presName="theInnerList" presStyleCnt="0"/>
      <dgm:spPr/>
    </dgm:pt>
    <dgm:pt modelId="{C7FD254C-B305-4D5D-8AB2-F638E2B44CBF}" type="pres">
      <dgm:prSet presAssocID="{3CEEF1D0-D136-495D-9DDD-70ACB90EEC48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C601C34-C261-49A4-A332-C33161E2F132}" srcId="{8F9E9610-7890-4D9B-A6C1-0612E532A0B7}" destId="{34FCEEE9-8F8E-47BD-B7CF-09A7E7074FA1}" srcOrd="2" destOrd="0" parTransId="{FFEBFF6F-968A-444B-BBEE-67A90017F615}" sibTransId="{3EED779F-7868-4FAF-840D-170A2A0E25B0}"/>
    <dgm:cxn modelId="{35822354-1C16-4C3B-B9D3-4B6B57650F98}" srcId="{51A079D9-011C-44C7-AF9E-881252371720}" destId="{9E6B37F1-D403-48C5-B114-59F88D2DDFC7}" srcOrd="0" destOrd="0" parTransId="{2DF3F618-5DB9-4288-850E-2134D7699718}" sibTransId="{5E0E5EB3-60F1-4EB8-A7E0-7BF725E56FCA}"/>
    <dgm:cxn modelId="{6E00C776-C5ED-47B1-9835-D369925C4611}" srcId="{8F9E9610-7890-4D9B-A6C1-0612E532A0B7}" destId="{5B82F99A-65C4-41A5-B6B4-93DD5CF66F4F}" srcOrd="0" destOrd="0" parTransId="{112E5774-B6BF-4DB1-8037-BA4F227D8AB0}" sibTransId="{00DEB962-493F-4DC5-BD43-364AF94E1854}"/>
    <dgm:cxn modelId="{E567437B-986D-49A4-8486-699FEF4EFDAA}" type="presOf" srcId="{4F43EB95-6B37-451B-A13C-418707EAC6A1}" destId="{6E1839C1-E1A6-40FC-973F-8F8C30DF6600}" srcOrd="0" destOrd="0" presId="urn:microsoft.com/office/officeart/2005/8/layout/lProcess2"/>
    <dgm:cxn modelId="{5DBEFA8D-4435-49AF-9E0C-2C03E71355AC}" type="presOf" srcId="{5B82F99A-65C4-41A5-B6B4-93DD5CF66F4F}" destId="{678F80C7-6E6A-4D6A-B354-2A09892CA34E}" srcOrd="1" destOrd="0" presId="urn:microsoft.com/office/officeart/2005/8/layout/lProcess2"/>
    <dgm:cxn modelId="{FAB683A0-AFF5-4823-B23A-8F0E248893EC}" srcId="{8F9E9610-7890-4D9B-A6C1-0612E532A0B7}" destId="{51A079D9-011C-44C7-AF9E-881252371720}" srcOrd="1" destOrd="0" parTransId="{402F5FF2-0842-448D-B413-5BB0B421BDE8}" sibTransId="{9498B107-356C-4DAD-985B-C081EEF68FC6}"/>
    <dgm:cxn modelId="{F3BCBBA2-058E-4001-BB55-25202B9A2798}" type="presOf" srcId="{51A079D9-011C-44C7-AF9E-881252371720}" destId="{EC2D8BEB-5F83-47A3-AB73-C1072CA3341E}" srcOrd="1" destOrd="0" presId="urn:microsoft.com/office/officeart/2005/8/layout/lProcess2"/>
    <dgm:cxn modelId="{3E34D9A3-BF07-41EE-9D24-B169D37420E4}" type="presOf" srcId="{9E6B37F1-D403-48C5-B114-59F88D2DDFC7}" destId="{D45EE45F-1A95-41CE-8DE8-909C06A03513}" srcOrd="0" destOrd="0" presId="urn:microsoft.com/office/officeart/2005/8/layout/lProcess2"/>
    <dgm:cxn modelId="{E10668AC-44FC-406E-AB11-48ACDCA3D56C}" srcId="{5B82F99A-65C4-41A5-B6B4-93DD5CF66F4F}" destId="{4F43EB95-6B37-451B-A13C-418707EAC6A1}" srcOrd="0" destOrd="0" parTransId="{C4F772FB-F511-497C-9EB9-8C711A197F65}" sibTransId="{23247833-457F-4F3E-A67F-B99E692C125A}"/>
    <dgm:cxn modelId="{26D5BAB3-B468-4789-BA89-F4F0F58BB95B}" type="presOf" srcId="{34FCEEE9-8F8E-47BD-B7CF-09A7E7074FA1}" destId="{24C77F8D-4849-48A9-A530-1E74BB495117}" srcOrd="0" destOrd="0" presId="urn:microsoft.com/office/officeart/2005/8/layout/lProcess2"/>
    <dgm:cxn modelId="{AEA0F3B8-2C60-4A65-98B7-9929F4C69995}" type="presOf" srcId="{7B2D3FAF-EA78-4676-BEBE-4E2044FEBEFB}" destId="{83C6A1A8-6876-4D65-9AEB-45381461B03F}" srcOrd="0" destOrd="0" presId="urn:microsoft.com/office/officeart/2005/8/layout/lProcess2"/>
    <dgm:cxn modelId="{9957BCBF-F037-4ACB-BA5F-21199D1B261D}" srcId="{34FCEEE9-8F8E-47BD-B7CF-09A7E7074FA1}" destId="{3CEEF1D0-D136-495D-9DDD-70ACB90EEC48}" srcOrd="0" destOrd="0" parTransId="{BCF6D444-B918-4D78-9AE8-15631DB87409}" sibTransId="{B70D4B5C-3F0D-465D-898E-8E791D0D94C2}"/>
    <dgm:cxn modelId="{8B0A62CA-CCF7-4259-BA3B-E8C21F85CDD1}" type="presOf" srcId="{8F9E9610-7890-4D9B-A6C1-0612E532A0B7}" destId="{A5DF92F4-7B64-423C-BD54-F39CECA75A9D}" srcOrd="0" destOrd="0" presId="urn:microsoft.com/office/officeart/2005/8/layout/lProcess2"/>
    <dgm:cxn modelId="{274777D8-A652-4EA9-9471-9AB01677A6C3}" type="presOf" srcId="{34FCEEE9-8F8E-47BD-B7CF-09A7E7074FA1}" destId="{49623622-6122-4E69-B77F-C0CD43A98749}" srcOrd="1" destOrd="0" presId="urn:microsoft.com/office/officeart/2005/8/layout/lProcess2"/>
    <dgm:cxn modelId="{C2331AE8-B242-4DB1-8913-0F0490D2BBA5}" type="presOf" srcId="{5B82F99A-65C4-41A5-B6B4-93DD5CF66F4F}" destId="{1A409557-950B-4553-BD7E-6C19681E8295}" srcOrd="0" destOrd="0" presId="urn:microsoft.com/office/officeart/2005/8/layout/lProcess2"/>
    <dgm:cxn modelId="{D2FCE0F1-FF64-4A93-8D83-8886F65FBDE2}" type="presOf" srcId="{3CEEF1D0-D136-495D-9DDD-70ACB90EEC48}" destId="{C7FD254C-B305-4D5D-8AB2-F638E2B44CBF}" srcOrd="0" destOrd="0" presId="urn:microsoft.com/office/officeart/2005/8/layout/lProcess2"/>
    <dgm:cxn modelId="{F88DD2FA-4950-4C32-BC62-098C0B097D0A}" type="presOf" srcId="{51A079D9-011C-44C7-AF9E-881252371720}" destId="{6A5A7644-70CA-400F-AA63-6DD8ADB5BC83}" srcOrd="0" destOrd="0" presId="urn:microsoft.com/office/officeart/2005/8/layout/lProcess2"/>
    <dgm:cxn modelId="{ECE328FE-4471-42B4-ADC3-4BFF33DA12F7}" srcId="{51A079D9-011C-44C7-AF9E-881252371720}" destId="{7B2D3FAF-EA78-4676-BEBE-4E2044FEBEFB}" srcOrd="1" destOrd="0" parTransId="{D88C1360-881F-4C3A-907C-7A2CAF43329E}" sibTransId="{6CE1DF9A-E698-42A1-8540-CFDE854EF5D6}"/>
    <dgm:cxn modelId="{A299F8AA-50C9-46B1-9A36-CF9FD9A45A3A}" type="presParOf" srcId="{A5DF92F4-7B64-423C-BD54-F39CECA75A9D}" destId="{352C7967-92DF-435A-8C8A-CE1190D9D8D2}" srcOrd="0" destOrd="0" presId="urn:microsoft.com/office/officeart/2005/8/layout/lProcess2"/>
    <dgm:cxn modelId="{0613410E-5CAC-436E-86BE-68C0CCC4F095}" type="presParOf" srcId="{352C7967-92DF-435A-8C8A-CE1190D9D8D2}" destId="{1A409557-950B-4553-BD7E-6C19681E8295}" srcOrd="0" destOrd="0" presId="urn:microsoft.com/office/officeart/2005/8/layout/lProcess2"/>
    <dgm:cxn modelId="{783E0B7D-0AA6-4CB9-BA2C-7567694CE80E}" type="presParOf" srcId="{352C7967-92DF-435A-8C8A-CE1190D9D8D2}" destId="{678F80C7-6E6A-4D6A-B354-2A09892CA34E}" srcOrd="1" destOrd="0" presId="urn:microsoft.com/office/officeart/2005/8/layout/lProcess2"/>
    <dgm:cxn modelId="{47BBF48A-3FC4-4BC5-A7F2-37E1107544D9}" type="presParOf" srcId="{352C7967-92DF-435A-8C8A-CE1190D9D8D2}" destId="{5BB8A443-979C-4092-A20C-0F3C159A3CE0}" srcOrd="2" destOrd="0" presId="urn:microsoft.com/office/officeart/2005/8/layout/lProcess2"/>
    <dgm:cxn modelId="{8F82A016-A67C-4705-8D24-3D6BA1816798}" type="presParOf" srcId="{5BB8A443-979C-4092-A20C-0F3C159A3CE0}" destId="{7B5A59A9-DEF0-4A58-BD70-6661F982E9AC}" srcOrd="0" destOrd="0" presId="urn:microsoft.com/office/officeart/2005/8/layout/lProcess2"/>
    <dgm:cxn modelId="{48A292FD-514E-4045-A783-E2583A52F67A}" type="presParOf" srcId="{7B5A59A9-DEF0-4A58-BD70-6661F982E9AC}" destId="{6E1839C1-E1A6-40FC-973F-8F8C30DF6600}" srcOrd="0" destOrd="0" presId="urn:microsoft.com/office/officeart/2005/8/layout/lProcess2"/>
    <dgm:cxn modelId="{8BC4622F-2091-4FE3-8F49-BDDE44768A30}" type="presParOf" srcId="{A5DF92F4-7B64-423C-BD54-F39CECA75A9D}" destId="{7F6AB18B-E9CE-4FA7-8156-A6DE9EBC8C6D}" srcOrd="1" destOrd="0" presId="urn:microsoft.com/office/officeart/2005/8/layout/lProcess2"/>
    <dgm:cxn modelId="{2C32EAAB-7F32-4FE5-A8FD-E6E741DD6D96}" type="presParOf" srcId="{A5DF92F4-7B64-423C-BD54-F39CECA75A9D}" destId="{3516BAE7-F2EA-409C-B35E-2A45FF6016D6}" srcOrd="2" destOrd="0" presId="urn:microsoft.com/office/officeart/2005/8/layout/lProcess2"/>
    <dgm:cxn modelId="{AB9C1DBF-8AE0-492B-A252-262FC9A34348}" type="presParOf" srcId="{3516BAE7-F2EA-409C-B35E-2A45FF6016D6}" destId="{6A5A7644-70CA-400F-AA63-6DD8ADB5BC83}" srcOrd="0" destOrd="0" presId="urn:microsoft.com/office/officeart/2005/8/layout/lProcess2"/>
    <dgm:cxn modelId="{7CD3F786-6EB1-4B4E-AE25-28B4187F8012}" type="presParOf" srcId="{3516BAE7-F2EA-409C-B35E-2A45FF6016D6}" destId="{EC2D8BEB-5F83-47A3-AB73-C1072CA3341E}" srcOrd="1" destOrd="0" presId="urn:microsoft.com/office/officeart/2005/8/layout/lProcess2"/>
    <dgm:cxn modelId="{9CAC8BCC-74BB-41B1-A992-6B15460DE936}" type="presParOf" srcId="{3516BAE7-F2EA-409C-B35E-2A45FF6016D6}" destId="{9E22118E-0720-420F-B232-8C67A5FBEAF3}" srcOrd="2" destOrd="0" presId="urn:microsoft.com/office/officeart/2005/8/layout/lProcess2"/>
    <dgm:cxn modelId="{6DC2DE02-2415-4E69-8BAF-457E2908ABE5}" type="presParOf" srcId="{9E22118E-0720-420F-B232-8C67A5FBEAF3}" destId="{42CBE88B-1D4B-4EBB-9E1A-8C2ACECD5AF0}" srcOrd="0" destOrd="0" presId="urn:microsoft.com/office/officeart/2005/8/layout/lProcess2"/>
    <dgm:cxn modelId="{BE60EAAE-9EA2-407F-ABF4-DC78B70D8B24}" type="presParOf" srcId="{42CBE88B-1D4B-4EBB-9E1A-8C2ACECD5AF0}" destId="{D45EE45F-1A95-41CE-8DE8-909C06A03513}" srcOrd="0" destOrd="0" presId="urn:microsoft.com/office/officeart/2005/8/layout/lProcess2"/>
    <dgm:cxn modelId="{2666E3CC-8D35-4739-8F2E-2E05EF9CC379}" type="presParOf" srcId="{42CBE88B-1D4B-4EBB-9E1A-8C2ACECD5AF0}" destId="{0B36C90E-DC69-4C56-8A17-3269B0928FC3}" srcOrd="1" destOrd="0" presId="urn:microsoft.com/office/officeart/2005/8/layout/lProcess2"/>
    <dgm:cxn modelId="{5C639856-0B05-44F0-AE53-7C3570C425E2}" type="presParOf" srcId="{42CBE88B-1D4B-4EBB-9E1A-8C2ACECD5AF0}" destId="{83C6A1A8-6876-4D65-9AEB-45381461B03F}" srcOrd="2" destOrd="0" presId="urn:microsoft.com/office/officeart/2005/8/layout/lProcess2"/>
    <dgm:cxn modelId="{73953B4A-EE3A-4C9A-B8FE-0E3E150922F7}" type="presParOf" srcId="{A5DF92F4-7B64-423C-BD54-F39CECA75A9D}" destId="{3F0ABB87-3683-476F-82DC-B0D9E90E1702}" srcOrd="3" destOrd="0" presId="urn:microsoft.com/office/officeart/2005/8/layout/lProcess2"/>
    <dgm:cxn modelId="{3D564547-1952-4C03-ACA0-0AB7D83B6611}" type="presParOf" srcId="{A5DF92F4-7B64-423C-BD54-F39CECA75A9D}" destId="{CDC55905-EDDD-400B-8D08-76E3C87A3029}" srcOrd="4" destOrd="0" presId="urn:microsoft.com/office/officeart/2005/8/layout/lProcess2"/>
    <dgm:cxn modelId="{864D59B8-8F4C-4D19-9714-4CF8B839C106}" type="presParOf" srcId="{CDC55905-EDDD-400B-8D08-76E3C87A3029}" destId="{24C77F8D-4849-48A9-A530-1E74BB495117}" srcOrd="0" destOrd="0" presId="urn:microsoft.com/office/officeart/2005/8/layout/lProcess2"/>
    <dgm:cxn modelId="{131871CF-F155-4BDE-8D76-AB468AA7D18C}" type="presParOf" srcId="{CDC55905-EDDD-400B-8D08-76E3C87A3029}" destId="{49623622-6122-4E69-B77F-C0CD43A98749}" srcOrd="1" destOrd="0" presId="urn:microsoft.com/office/officeart/2005/8/layout/lProcess2"/>
    <dgm:cxn modelId="{F511F516-1DD3-4AB8-8E93-598AD940E139}" type="presParOf" srcId="{CDC55905-EDDD-400B-8D08-76E3C87A3029}" destId="{BF220E86-5BD4-4BDD-8ECD-E4269003BB75}" srcOrd="2" destOrd="0" presId="urn:microsoft.com/office/officeart/2005/8/layout/lProcess2"/>
    <dgm:cxn modelId="{98B8712E-48F1-41E4-AEA8-C76E08869BC2}" type="presParOf" srcId="{BF220E86-5BD4-4BDD-8ECD-E4269003BB75}" destId="{AAB9BE69-3238-4326-AA6A-391297CCC414}" srcOrd="0" destOrd="0" presId="urn:microsoft.com/office/officeart/2005/8/layout/lProcess2"/>
    <dgm:cxn modelId="{12DBA87F-18F5-4D68-BE83-5D8897BDC908}" type="presParOf" srcId="{AAB9BE69-3238-4326-AA6A-391297CCC414}" destId="{C7FD254C-B305-4D5D-8AB2-F638E2B44CB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3D1BA-2D99-4CB5-8615-BA3256F837C8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Definition</a:t>
          </a:r>
          <a:r>
            <a:rPr lang="en-US" sz="17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 rot="-5400000">
        <a:off x="0" y="554579"/>
        <a:ext cx="1105044" cy="473590"/>
      </dsp:txXfrm>
    </dsp:sp>
    <dsp:sp modelId="{25FC7D36-C678-47A6-AD96-2F6E5B58F38F}">
      <dsp:nvSpPr>
        <dsp:cNvPr id="0" name=""/>
        <dsp:cNvSpPr/>
      </dsp:nvSpPr>
      <dsp:spPr>
        <a:xfrm rot="5400000">
          <a:off x="5297265" y="-4190163"/>
          <a:ext cx="1026112" cy="9410555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Income from business or profession refers to the earnings derived from business activities or professional services provided, such as accounting, law, medicine, etc.</a:t>
          </a:r>
        </a:p>
      </dsp:txBody>
      <dsp:txXfrm rot="-5400000">
        <a:off x="1105044" y="52149"/>
        <a:ext cx="9360464" cy="925930"/>
      </dsp:txXfrm>
    </dsp:sp>
    <dsp:sp modelId="{A65763F5-F3EF-4DDF-BC63-BF107FDEA5CD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Taxable Under</a:t>
          </a:r>
          <a:r>
            <a:rPr lang="en-US" sz="17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 rot="-5400000">
        <a:off x="0" y="1938873"/>
        <a:ext cx="1105044" cy="473590"/>
      </dsp:txXfrm>
    </dsp:sp>
    <dsp:sp modelId="{C1D45B9B-8554-456E-A0CE-A76DC9EE2607}">
      <dsp:nvSpPr>
        <dsp:cNvPr id="0" name=""/>
        <dsp:cNvSpPr/>
      </dsp:nvSpPr>
      <dsp:spPr>
        <a:xfrm rot="5400000">
          <a:off x="5297265" y="-2805869"/>
          <a:ext cx="1026112" cy="9410555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Section 28 of the Income Tax Act, 1961.</a:t>
          </a:r>
        </a:p>
      </dsp:txBody>
      <dsp:txXfrm rot="-5400000">
        <a:off x="1105044" y="1436443"/>
        <a:ext cx="9360464" cy="925930"/>
      </dsp:txXfrm>
    </dsp:sp>
    <dsp:sp modelId="{44ED48DB-FC5F-4430-9C8E-67DCD492AFA2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Sources of Income</a:t>
          </a:r>
          <a:r>
            <a:rPr lang="en-US" sz="17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 rot="-5400000">
        <a:off x="0" y="3323167"/>
        <a:ext cx="1105044" cy="473590"/>
      </dsp:txXfrm>
    </dsp:sp>
    <dsp:sp modelId="{36D4E062-F1C5-4713-AB65-ED612390C7BF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Profit from a business or profession.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Any income received in the course of carrying out the business or profession.</a:t>
          </a:r>
        </a:p>
      </dsp:txBody>
      <dsp:txXfrm rot="-5400000">
        <a:off x="1105044" y="2820736"/>
        <a:ext cx="9360464" cy="925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E514F-CDF9-42EC-9F6F-DF42039D68AE}">
      <dsp:nvSpPr>
        <dsp:cNvPr id="0" name=""/>
        <dsp:cNvSpPr/>
      </dsp:nvSpPr>
      <dsp:spPr>
        <a:xfrm>
          <a:off x="0" y="30586"/>
          <a:ext cx="10515600" cy="6475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Method of Calculation</a:t>
          </a:r>
          <a:r>
            <a:rPr lang="en-US" sz="2700" kern="1200"/>
            <a:t>:</a:t>
          </a:r>
        </a:p>
      </dsp:txBody>
      <dsp:txXfrm>
        <a:off x="31613" y="62199"/>
        <a:ext cx="10452374" cy="584369"/>
      </dsp:txXfrm>
    </dsp:sp>
    <dsp:sp modelId="{F7E4714C-0AD4-42A6-A0FA-347D33EF28D9}">
      <dsp:nvSpPr>
        <dsp:cNvPr id="0" name=""/>
        <dsp:cNvSpPr/>
      </dsp:nvSpPr>
      <dsp:spPr>
        <a:xfrm>
          <a:off x="0" y="678181"/>
          <a:ext cx="10515600" cy="1033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1" kern="1200"/>
            <a:t>Gross Receipts</a:t>
          </a:r>
          <a:r>
            <a:rPr lang="en-US" sz="2100" kern="1200"/>
            <a:t>: Total income earned from the business or profession.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1" kern="1200"/>
            <a:t>Business Expenses</a:t>
          </a:r>
          <a:r>
            <a:rPr lang="en-US" sz="2100" kern="1200"/>
            <a:t>: Deduct expenses like rent, salaries, utilities, and other operating costs from the gross receipts.</a:t>
          </a:r>
        </a:p>
      </dsp:txBody>
      <dsp:txXfrm>
        <a:off x="0" y="678181"/>
        <a:ext cx="10515600" cy="1033964"/>
      </dsp:txXfrm>
    </dsp:sp>
    <dsp:sp modelId="{5779A368-424F-4FE4-BB3F-58915342233D}">
      <dsp:nvSpPr>
        <dsp:cNvPr id="0" name=""/>
        <dsp:cNvSpPr/>
      </dsp:nvSpPr>
      <dsp:spPr>
        <a:xfrm>
          <a:off x="0" y="1712146"/>
          <a:ext cx="10515600" cy="6475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Profit or Loss</a:t>
          </a:r>
          <a:r>
            <a:rPr lang="en-US" sz="2700" kern="1200"/>
            <a:t>:</a:t>
          </a:r>
        </a:p>
      </dsp:txBody>
      <dsp:txXfrm>
        <a:off x="31613" y="1743759"/>
        <a:ext cx="10452374" cy="584369"/>
      </dsp:txXfrm>
    </dsp:sp>
    <dsp:sp modelId="{ABFDB33B-D1B0-4492-875D-1459AD929222}">
      <dsp:nvSpPr>
        <dsp:cNvPr id="0" name=""/>
        <dsp:cNvSpPr/>
      </dsp:nvSpPr>
      <dsp:spPr>
        <a:xfrm>
          <a:off x="0" y="2359741"/>
          <a:ext cx="10515600" cy="656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The balance after deductions is the taxable income or loss from the business or profession.</a:t>
          </a:r>
        </a:p>
      </dsp:txBody>
      <dsp:txXfrm>
        <a:off x="0" y="2359741"/>
        <a:ext cx="10515600" cy="656707"/>
      </dsp:txXfrm>
    </dsp:sp>
    <dsp:sp modelId="{214812FC-B955-4BA3-B61F-DDDC6615BB73}">
      <dsp:nvSpPr>
        <dsp:cNvPr id="0" name=""/>
        <dsp:cNvSpPr/>
      </dsp:nvSpPr>
      <dsp:spPr>
        <a:xfrm>
          <a:off x="0" y="3016449"/>
          <a:ext cx="10515600" cy="6475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Books of Accounts</a:t>
          </a:r>
          <a:r>
            <a:rPr lang="en-US" sz="2700" kern="1200"/>
            <a:t>:</a:t>
          </a:r>
        </a:p>
      </dsp:txBody>
      <dsp:txXfrm>
        <a:off x="31613" y="3048062"/>
        <a:ext cx="10452374" cy="584369"/>
      </dsp:txXfrm>
    </dsp:sp>
    <dsp:sp modelId="{7627EAD9-906E-43EE-BDA5-4DCE22BFAB83}">
      <dsp:nvSpPr>
        <dsp:cNvPr id="0" name=""/>
        <dsp:cNvSpPr/>
      </dsp:nvSpPr>
      <dsp:spPr>
        <a:xfrm>
          <a:off x="0" y="3664044"/>
          <a:ext cx="10515600" cy="656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Taxpayers must maintain books of accounts if their annual income exceeds a certain limit, typically </a:t>
          </a:r>
          <a:r>
            <a:rPr lang="en-US" sz="2100" b="1" kern="1200"/>
            <a:t>₹2.5 lakh</a:t>
          </a:r>
          <a:r>
            <a:rPr lang="en-US" sz="2100" kern="1200"/>
            <a:t> for business income.</a:t>
          </a:r>
        </a:p>
      </dsp:txBody>
      <dsp:txXfrm>
        <a:off x="0" y="3664044"/>
        <a:ext cx="10515600" cy="6567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BAD83-FA0E-48A4-B12D-FBBB392F6695}">
      <dsp:nvSpPr>
        <dsp:cNvPr id="0" name=""/>
        <dsp:cNvSpPr/>
      </dsp:nvSpPr>
      <dsp:spPr>
        <a:xfrm>
          <a:off x="5134" y="159915"/>
          <a:ext cx="2626332" cy="93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Operating Expenses</a:t>
          </a:r>
          <a:r>
            <a:rPr lang="en-US" sz="2800" kern="1200" dirty="0"/>
            <a:t>:</a:t>
          </a:r>
        </a:p>
      </dsp:txBody>
      <dsp:txXfrm>
        <a:off x="5134" y="159915"/>
        <a:ext cx="2626332" cy="935550"/>
      </dsp:txXfrm>
    </dsp:sp>
    <dsp:sp modelId="{FBEAFC51-610B-4556-81F3-73542DF17DDD}">
      <dsp:nvSpPr>
        <dsp:cNvPr id="0" name=""/>
        <dsp:cNvSpPr/>
      </dsp:nvSpPr>
      <dsp:spPr>
        <a:xfrm>
          <a:off x="2631467" y="116061"/>
          <a:ext cx="525266" cy="102325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B0E766-F138-407C-8133-70E5CE5F26BB}">
      <dsp:nvSpPr>
        <dsp:cNvPr id="0" name=""/>
        <dsp:cNvSpPr/>
      </dsp:nvSpPr>
      <dsp:spPr>
        <a:xfrm>
          <a:off x="3366840" y="116061"/>
          <a:ext cx="7143624" cy="10232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Salaries, rent, depreciation, utilities, raw material costs, etc.</a:t>
          </a:r>
        </a:p>
      </dsp:txBody>
      <dsp:txXfrm>
        <a:off x="3366840" y="116061"/>
        <a:ext cx="7143624" cy="1023257"/>
      </dsp:txXfrm>
    </dsp:sp>
    <dsp:sp modelId="{62612408-3C14-4C6C-BF48-85E47F0C3A71}">
      <dsp:nvSpPr>
        <dsp:cNvPr id="0" name=""/>
        <dsp:cNvSpPr/>
      </dsp:nvSpPr>
      <dsp:spPr>
        <a:xfrm>
          <a:off x="5134" y="1283972"/>
          <a:ext cx="2626332" cy="93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Non-operating Expenses</a:t>
          </a:r>
          <a:r>
            <a:rPr lang="en-US" sz="2800" kern="1200" dirty="0"/>
            <a:t>:</a:t>
          </a:r>
        </a:p>
      </dsp:txBody>
      <dsp:txXfrm>
        <a:off x="5134" y="1283972"/>
        <a:ext cx="2626332" cy="935550"/>
      </dsp:txXfrm>
    </dsp:sp>
    <dsp:sp modelId="{331F5904-EAB8-4939-87BF-93F8DFE00236}">
      <dsp:nvSpPr>
        <dsp:cNvPr id="0" name=""/>
        <dsp:cNvSpPr/>
      </dsp:nvSpPr>
      <dsp:spPr>
        <a:xfrm>
          <a:off x="2631467" y="1240119"/>
          <a:ext cx="525266" cy="102325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D8B9C-D758-4AE1-834E-6ABA0F66E40E}">
      <dsp:nvSpPr>
        <dsp:cNvPr id="0" name=""/>
        <dsp:cNvSpPr/>
      </dsp:nvSpPr>
      <dsp:spPr>
        <a:xfrm>
          <a:off x="3366840" y="1240119"/>
          <a:ext cx="7143624" cy="1023257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Interest on loans, taxes, insurance, and other financial expenses.</a:t>
          </a:r>
        </a:p>
      </dsp:txBody>
      <dsp:txXfrm>
        <a:off x="3366840" y="1240119"/>
        <a:ext cx="7143624" cy="1023257"/>
      </dsp:txXfrm>
    </dsp:sp>
    <dsp:sp modelId="{1F116E80-7768-4AC9-B0C9-4431BA3F761C}">
      <dsp:nvSpPr>
        <dsp:cNvPr id="0" name=""/>
        <dsp:cNvSpPr/>
      </dsp:nvSpPr>
      <dsp:spPr>
        <a:xfrm>
          <a:off x="5134" y="3022526"/>
          <a:ext cx="2626332" cy="55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Deductibility</a:t>
          </a:r>
          <a:r>
            <a:rPr lang="en-US" sz="2800" kern="1200"/>
            <a:t>:</a:t>
          </a:r>
        </a:p>
      </dsp:txBody>
      <dsp:txXfrm>
        <a:off x="5134" y="3022526"/>
        <a:ext cx="2626332" cy="554400"/>
      </dsp:txXfrm>
    </dsp:sp>
    <dsp:sp modelId="{439993EE-5A3D-47F9-9F87-01D14362EAF9}">
      <dsp:nvSpPr>
        <dsp:cNvPr id="0" name=""/>
        <dsp:cNvSpPr/>
      </dsp:nvSpPr>
      <dsp:spPr>
        <a:xfrm>
          <a:off x="2631467" y="2364176"/>
          <a:ext cx="525266" cy="18711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38803-A604-400D-84FE-BCEE53EDF448}">
      <dsp:nvSpPr>
        <dsp:cNvPr id="0" name=""/>
        <dsp:cNvSpPr/>
      </dsp:nvSpPr>
      <dsp:spPr>
        <a:xfrm>
          <a:off x="3366840" y="2364176"/>
          <a:ext cx="7143624" cy="18711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Expenses must be incurred solely for the purpose of earning business or profession income.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Personal expenses are </a:t>
          </a:r>
          <a:r>
            <a:rPr lang="en-US" sz="2800" b="1" kern="1200" dirty="0"/>
            <a:t>not deductible</a:t>
          </a:r>
          <a:r>
            <a:rPr lang="en-US" sz="2800" kern="1200" dirty="0"/>
            <a:t>.</a:t>
          </a:r>
        </a:p>
      </dsp:txBody>
      <dsp:txXfrm>
        <a:off x="3366840" y="2364176"/>
        <a:ext cx="7143624" cy="18711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E9A47A-AB69-4617-A475-639AB1C86BE7}">
      <dsp:nvSpPr>
        <dsp:cNvPr id="0" name=""/>
        <dsp:cNvSpPr/>
      </dsp:nvSpPr>
      <dsp:spPr>
        <a:xfrm>
          <a:off x="0" y="386378"/>
          <a:ext cx="10515600" cy="1020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74904" rIns="81612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Depreciation is the reduction in the value of assets used in the business, like machinery, buildings, and vehicles.</a:t>
          </a:r>
        </a:p>
      </dsp:txBody>
      <dsp:txXfrm>
        <a:off x="0" y="386378"/>
        <a:ext cx="10515600" cy="1020600"/>
      </dsp:txXfrm>
    </dsp:sp>
    <dsp:sp modelId="{783DDFAD-5599-40AD-9594-FD57E882FEFE}">
      <dsp:nvSpPr>
        <dsp:cNvPr id="0" name=""/>
        <dsp:cNvSpPr/>
      </dsp:nvSpPr>
      <dsp:spPr>
        <a:xfrm>
          <a:off x="525780" y="120698"/>
          <a:ext cx="7360920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Depreciation</a:t>
          </a:r>
          <a:r>
            <a:rPr lang="en-US" sz="1800" kern="1200" dirty="0"/>
            <a:t>:</a:t>
          </a:r>
        </a:p>
      </dsp:txBody>
      <dsp:txXfrm>
        <a:off x="551719" y="146637"/>
        <a:ext cx="7309042" cy="479482"/>
      </dsp:txXfrm>
    </dsp:sp>
    <dsp:sp modelId="{2A4A93B9-F750-432E-A177-2F35F61D7849}">
      <dsp:nvSpPr>
        <dsp:cNvPr id="0" name=""/>
        <dsp:cNvSpPr/>
      </dsp:nvSpPr>
      <dsp:spPr>
        <a:xfrm>
          <a:off x="0" y="1769859"/>
          <a:ext cx="10515600" cy="104895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74904" rIns="81612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Businesses can claim depreciation on assets used for business purposes under </a:t>
          </a:r>
          <a:r>
            <a:rPr lang="en-US" sz="1800" b="1" kern="1200"/>
            <a:t>Section 32</a:t>
          </a:r>
          <a:r>
            <a:rPr lang="en-US" sz="1800" kern="120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/>
            <a:t>Rates of Depreciation</a:t>
          </a:r>
          <a:r>
            <a:rPr lang="en-US" sz="1800" kern="1200"/>
            <a:t> are prescribed by the Income Tax Act, and they vary by asset type.</a:t>
          </a:r>
        </a:p>
      </dsp:txBody>
      <dsp:txXfrm>
        <a:off x="0" y="1769859"/>
        <a:ext cx="10515600" cy="1048950"/>
      </dsp:txXfrm>
    </dsp:sp>
    <dsp:sp modelId="{66E63C57-1521-43D2-B4AF-DE2FAD951602}">
      <dsp:nvSpPr>
        <dsp:cNvPr id="0" name=""/>
        <dsp:cNvSpPr/>
      </dsp:nvSpPr>
      <dsp:spPr>
        <a:xfrm>
          <a:off x="525780" y="1504179"/>
          <a:ext cx="7360920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Tax Deduction</a:t>
          </a:r>
          <a:r>
            <a:rPr lang="en-US" sz="1800" kern="1200"/>
            <a:t>:</a:t>
          </a:r>
        </a:p>
      </dsp:txBody>
      <dsp:txXfrm>
        <a:off x="551719" y="1530118"/>
        <a:ext cx="7309042" cy="479482"/>
      </dsp:txXfrm>
    </dsp:sp>
    <dsp:sp modelId="{C1C4F7B5-7D44-4CC3-B684-AC76AB954F06}">
      <dsp:nvSpPr>
        <dsp:cNvPr id="0" name=""/>
        <dsp:cNvSpPr/>
      </dsp:nvSpPr>
      <dsp:spPr>
        <a:xfrm>
          <a:off x="0" y="3181689"/>
          <a:ext cx="10515600" cy="104895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74904" rIns="816127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/>
            <a:t>Written Down Value (WDV)</a:t>
          </a:r>
          <a:r>
            <a:rPr lang="en-US" sz="1800" kern="1200"/>
            <a:t> Method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/>
            <a:t>Straight-Line Method</a:t>
          </a:r>
          <a:endParaRPr lang="en-US" sz="1800" kern="1200"/>
        </a:p>
      </dsp:txBody>
      <dsp:txXfrm>
        <a:off x="0" y="3181689"/>
        <a:ext cx="10515600" cy="1048950"/>
      </dsp:txXfrm>
    </dsp:sp>
    <dsp:sp modelId="{40C28402-20E4-4DAF-A368-576BFD370FAD}">
      <dsp:nvSpPr>
        <dsp:cNvPr id="0" name=""/>
        <dsp:cNvSpPr/>
      </dsp:nvSpPr>
      <dsp:spPr>
        <a:xfrm>
          <a:off x="525780" y="2916008"/>
          <a:ext cx="7360920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Methods of Depreciation</a:t>
          </a:r>
          <a:r>
            <a:rPr lang="en-US" sz="1800" kern="1200"/>
            <a:t>:</a:t>
          </a:r>
        </a:p>
      </dsp:txBody>
      <dsp:txXfrm>
        <a:off x="551719" y="2941947"/>
        <a:ext cx="7309042" cy="479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09557-950B-4553-BD7E-6C19681E8295}">
      <dsp:nvSpPr>
        <dsp:cNvPr id="0" name=""/>
        <dsp:cNvSpPr/>
      </dsp:nvSpPr>
      <dsp:spPr>
        <a:xfrm>
          <a:off x="1283" y="0"/>
          <a:ext cx="3337470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Business Losses</a:t>
          </a:r>
          <a:r>
            <a:rPr lang="en-US" sz="3600" kern="1200"/>
            <a:t>:</a:t>
          </a:r>
        </a:p>
      </dsp:txBody>
      <dsp:txXfrm>
        <a:off x="1283" y="0"/>
        <a:ext cx="3337470" cy="1305401"/>
      </dsp:txXfrm>
    </dsp:sp>
    <dsp:sp modelId="{6E1839C1-E1A6-40FC-973F-8F8C30DF6600}">
      <dsp:nvSpPr>
        <dsp:cNvPr id="0" name=""/>
        <dsp:cNvSpPr/>
      </dsp:nvSpPr>
      <dsp:spPr>
        <a:xfrm>
          <a:off x="335030" y="1305401"/>
          <a:ext cx="2669976" cy="28283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Losses incurred in business or profession can be carried forward to future years and set off against future business income.</a:t>
          </a:r>
        </a:p>
      </dsp:txBody>
      <dsp:txXfrm>
        <a:off x="413231" y="1383602"/>
        <a:ext cx="2513574" cy="2671967"/>
      </dsp:txXfrm>
    </dsp:sp>
    <dsp:sp modelId="{6A5A7644-70CA-400F-AA63-6DD8ADB5BC83}">
      <dsp:nvSpPr>
        <dsp:cNvPr id="0" name=""/>
        <dsp:cNvSpPr/>
      </dsp:nvSpPr>
      <dsp:spPr>
        <a:xfrm>
          <a:off x="3589064" y="0"/>
          <a:ext cx="3337470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Set-off and Carry Forward</a:t>
          </a:r>
          <a:r>
            <a:rPr lang="en-US" sz="3600" kern="1200"/>
            <a:t>:</a:t>
          </a:r>
        </a:p>
      </dsp:txBody>
      <dsp:txXfrm>
        <a:off x="3589064" y="0"/>
        <a:ext cx="3337470" cy="1305401"/>
      </dsp:txXfrm>
    </dsp:sp>
    <dsp:sp modelId="{D45EE45F-1A95-41CE-8DE8-909C06A03513}">
      <dsp:nvSpPr>
        <dsp:cNvPr id="0" name=""/>
        <dsp:cNvSpPr/>
      </dsp:nvSpPr>
      <dsp:spPr>
        <a:xfrm>
          <a:off x="3922811" y="1306676"/>
          <a:ext cx="2669976" cy="1311987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Current Year Loss</a:t>
          </a:r>
          <a:r>
            <a:rPr lang="en-US" sz="1600" kern="1200"/>
            <a:t>: Can be set off against income from the same business or other heads of income like salary or capital gains.</a:t>
          </a:r>
        </a:p>
      </dsp:txBody>
      <dsp:txXfrm>
        <a:off x="3961238" y="1345103"/>
        <a:ext cx="2593122" cy="1235133"/>
      </dsp:txXfrm>
    </dsp:sp>
    <dsp:sp modelId="{83C6A1A8-6876-4D65-9AEB-45381461B03F}">
      <dsp:nvSpPr>
        <dsp:cNvPr id="0" name=""/>
        <dsp:cNvSpPr/>
      </dsp:nvSpPr>
      <dsp:spPr>
        <a:xfrm>
          <a:off x="3922811" y="2820508"/>
          <a:ext cx="2669976" cy="1311987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Carry Forward</a:t>
          </a:r>
          <a:r>
            <a:rPr lang="en-US" sz="1600" kern="1200"/>
            <a:t>: Unadjusted losses can be carried forward for up to </a:t>
          </a:r>
          <a:r>
            <a:rPr lang="en-US" sz="1600" b="1" kern="1200"/>
            <a:t>8 years</a:t>
          </a:r>
          <a:r>
            <a:rPr lang="en-US" sz="1600" kern="1200"/>
            <a:t>.</a:t>
          </a:r>
        </a:p>
      </dsp:txBody>
      <dsp:txXfrm>
        <a:off x="3961238" y="2858935"/>
        <a:ext cx="2593122" cy="1235133"/>
      </dsp:txXfrm>
    </dsp:sp>
    <dsp:sp modelId="{24C77F8D-4849-48A9-A530-1E74BB495117}">
      <dsp:nvSpPr>
        <dsp:cNvPr id="0" name=""/>
        <dsp:cNvSpPr/>
      </dsp:nvSpPr>
      <dsp:spPr>
        <a:xfrm>
          <a:off x="7176845" y="0"/>
          <a:ext cx="3337470" cy="43513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Special Provisions</a:t>
          </a:r>
          <a:r>
            <a:rPr lang="en-US" sz="3600" kern="1200"/>
            <a:t>:</a:t>
          </a:r>
        </a:p>
      </dsp:txBody>
      <dsp:txXfrm>
        <a:off x="7176845" y="0"/>
        <a:ext cx="3337470" cy="1305401"/>
      </dsp:txXfrm>
    </dsp:sp>
    <dsp:sp modelId="{C7FD254C-B305-4D5D-8AB2-F638E2B44CBF}">
      <dsp:nvSpPr>
        <dsp:cNvPr id="0" name=""/>
        <dsp:cNvSpPr/>
      </dsp:nvSpPr>
      <dsp:spPr>
        <a:xfrm>
          <a:off x="7510592" y="1305401"/>
          <a:ext cx="2669976" cy="2828369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Losses from profession (like consultancy) can be set off against income from the same profession.</a:t>
          </a:r>
        </a:p>
      </dsp:txBody>
      <dsp:txXfrm>
        <a:off x="7588793" y="1383602"/>
        <a:ext cx="2513574" cy="2671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F24-A355-4756-ADCE-CB9F9B1FC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6568-7A9B-4407-90E9-2D8720787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7CAF-AA7B-4FA4-88F4-99001A65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1EB2-EAE4-4C6A-A01C-A90D94B8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F14D1-B091-4FEC-B43D-0542A5C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7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190A-0B3F-4146-86F9-EB6E6D83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D5DD7-702E-426B-B96E-1DF4FBEA7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C071-55F5-49E7-9929-7F9967AE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3C45-A8B2-451F-ABA3-49BC0B2E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A9D-97E6-4CD2-A426-ECD453D3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8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055D-3EFB-415C-B51B-5C80D307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C993-BE71-47B5-A36C-A947A384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B07CE-AF2C-43F2-94B0-3F9999C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6F10-8E3F-432E-9693-7EAC3EFC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F4A6-71E8-4E83-B335-7A97663E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1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200-C51A-4A92-99AF-CCB2C898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DB9D9-6C2B-4508-924B-6FC0B4DEA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129E5-0EB7-4D22-B7B0-40351B05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7B35E-84A3-4B04-BA41-50325442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EC12-1223-4C17-93E0-3B596BA4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93EC0-44D4-4A24-B3BA-84710709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5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1C2A-3CDE-4FDC-8516-358B964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533-BFC9-427D-B862-F382D9F3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A0620-C72B-4B30-A830-14FC82EB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24CBE-5A9F-43AE-A6C6-42C00D46B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F0E0FE-5C35-49AD-882B-B60008CCE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14C45-6093-4733-8584-41695727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BD396-6988-4E4E-8C27-BBD9B5C3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CFD66-60D7-4DE3-81C7-4FB840C4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7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C91-61E8-44C9-B863-54147E42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329B-6D30-4649-AAA3-62BC94F9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079BE-B007-422D-9C55-B256D0A2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FBF6A-6C1E-42AB-AE7C-8074BF4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3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523E-5F3C-46D3-8286-BC4F9FFE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5CC78-7C95-40A5-BC2C-BE2101ED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56A5-433C-493D-966A-346FA4A9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A456-A8AD-4459-8B70-FF108D6D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C5DD-8D7B-434C-987A-B4BA34513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9205-F7B7-4778-8805-460D776BC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0BA-F6A9-45ED-88E8-153B7E6B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8F24D-0179-462F-966A-3F81B884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9591B-CAAF-454E-86B3-4E2FE5D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DF88-45A9-4C01-A252-87A813AE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7FDD0-807D-463B-BA29-DBE9FF95C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FEC08-6AAE-4AA2-A6DB-48A63B9AF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20095-8D81-4C9C-A9B0-76B1C8C87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D4E59-A6B1-4A22-A644-FF7DB01F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3BC0-8CEE-41A4-A1DF-259AC1A7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0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692-42D7-482F-8AD7-69F06DB3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F969A-D750-41D3-9265-CDE8E1C7D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1631-CDE3-49FB-87CE-3C8A081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5A13-2A9A-4598-AE78-EFFABAB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5C4C8-020A-4AFC-92A4-C5C0F53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B50BB-6FF0-474E-8ECE-DC8D4AE7B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0074E-3BB7-4BB6-AF30-FDD6135FB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15295-6576-4EF6-9413-582FA798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B8F4-0A62-443A-964E-05C3079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AB6D-56D6-4BE8-8013-A5AD1A5E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D9213-056D-403E-847C-C130DC99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0BE79-AA85-440E-BFBE-F3B1B95A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8155-8825-44DD-9238-3C3536C4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5429-A3A8-4BC5-AB73-84A723D17D2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6A15-222F-4FB0-87C7-9C3F61321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D5055-E151-4DDF-9354-9AA3C2C46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4E4CF-850E-4CDB-A0A9-3D5EB4888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11C33A-4096-49A7-A9F5-08D73290EED3}"/>
              </a:ext>
            </a:extLst>
          </p:cNvPr>
          <p:cNvSpPr/>
          <p:nvPr/>
        </p:nvSpPr>
        <p:spPr>
          <a:xfrm>
            <a:off x="993913" y="540026"/>
            <a:ext cx="10204174" cy="57779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V. Krishnakumar, M.com., M.Phil., Ph.D.,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&amp; Research Department of Commerce,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Cardamom Planters’ Association College,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AAB8F-F44D-417F-8A09-F9E34C00D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32" y="946001"/>
            <a:ext cx="7621736" cy="13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427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36F3-ACE2-43D9-8B0D-2E59AF5E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Income from Business or Profession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704A51-BD93-4858-88DE-DF97300C1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7607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8156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18DD-22F6-43F8-915D-E2847D064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 of Income from Business or Profession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28FC4C-D793-40E8-9BA0-DB380CB194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2779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D8B8F-406D-4899-B779-1BAF1341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Allowable Expenses for Business or Profession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8C1D3E-1A47-4221-8B3A-F245602442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5938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059988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3264-12FD-47A7-AA0C-595E7530A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Depreciation on Assets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D7DCF4-A274-406B-9A42-C747DAA246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8186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451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4D430-97CD-4757-BABA-F59D60D4F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 from Business or Profession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59B072-1B11-4569-9F84-6A0DA1A17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7441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5794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1AF6E-E820-42EF-94A5-B19108EE1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434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 to Income from Business or Profession</vt:lpstr>
      <vt:lpstr>Calculation of Income from Business or Profession</vt:lpstr>
      <vt:lpstr>Allowable Expenses for Business or Profession</vt:lpstr>
      <vt:lpstr>Depreciation on Assets</vt:lpstr>
      <vt:lpstr>Losses from Business or Profession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arul k</dc:creator>
  <cp:lastModifiedBy>arul k</cp:lastModifiedBy>
  <cp:revision>6</cp:revision>
  <dcterms:created xsi:type="dcterms:W3CDTF">2024-11-12T12:27:33Z</dcterms:created>
  <dcterms:modified xsi:type="dcterms:W3CDTF">2024-11-12T17:15:25Z</dcterms:modified>
</cp:coreProperties>
</file>