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2D9B284-7E9E-4900-8BAD-550B279D9E1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6F70A50-FDA9-46E7-9C0B-D062B658D02F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929618" cy="92869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Human Resource Planning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76" y="3714752"/>
            <a:ext cx="7772400" cy="114300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By </a:t>
            </a:r>
          </a:p>
          <a:p>
            <a:pPr algn="ctr"/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Dr.S.Vijayalakshmi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Assistant Professor,</a:t>
            </a:r>
          </a:p>
          <a:p>
            <a:pPr algn="ctr"/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C.P.A.College,Bodinayakanur</a:t>
            </a:r>
            <a:endParaRPr lang="en-IN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571480"/>
            <a:ext cx="69294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HR Planning Overview</a:t>
            </a:r>
          </a:p>
          <a:p>
            <a:r>
              <a:rPr lang="en-IN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Content</a:t>
            </a:r>
            <a:r>
              <a:rPr lang="en-IN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A brief definition or purpose of HR planning.</a:t>
            </a:r>
          </a:p>
          <a:p>
            <a:pPr lvl="1"/>
            <a:r>
              <a:rPr lang="en-IN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Text</a:t>
            </a:r>
            <a:r>
              <a:rPr lang="en-IN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"HR Planning is the process of ensuring the organization has the right people in the right roles at the right time to achieve its business goals."</a:t>
            </a:r>
          </a:p>
          <a:p>
            <a:pPr lvl="1"/>
            <a:r>
              <a:rPr lang="en-IN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Icon</a:t>
            </a:r>
            <a:r>
              <a:rPr lang="en-IN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A simple workforce or strategy icon to represent the idea of alignment and people management.</a:t>
            </a:r>
            <a:endParaRPr lang="en-IN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00" y="928670"/>
            <a:ext cx="67151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Objectives of HR Planning</a:t>
            </a:r>
          </a:p>
          <a:p>
            <a:r>
              <a:rPr lang="en-IN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Content</a:t>
            </a:r>
            <a:r>
              <a:rPr lang="en-IN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Bullet points summarizing the main goals of HR Planning.</a:t>
            </a:r>
          </a:p>
          <a:p>
            <a:pPr lvl="1"/>
            <a:r>
              <a:rPr lang="en-IN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Text</a:t>
            </a:r>
            <a:r>
              <a:rPr lang="en-IN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/>
            <a:r>
              <a:rPr lang="en-IN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Align HR strategy with business goals</a:t>
            </a:r>
          </a:p>
          <a:p>
            <a:pPr lvl="2"/>
            <a:r>
              <a:rPr lang="en-IN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Forecast future talent needs</a:t>
            </a:r>
          </a:p>
          <a:p>
            <a:pPr lvl="2"/>
            <a:r>
              <a:rPr lang="en-IN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Bridge skills gaps</a:t>
            </a:r>
          </a:p>
          <a:p>
            <a:pPr lvl="2"/>
            <a:r>
              <a:rPr lang="en-IN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Improve recruitment &amp; retention</a:t>
            </a:r>
          </a:p>
          <a:p>
            <a:pPr lvl="1"/>
            <a:r>
              <a:rPr lang="en-IN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Icon</a:t>
            </a:r>
            <a:r>
              <a:rPr lang="en-IN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target or goal icon</a:t>
            </a:r>
            <a:endParaRPr lang="en-IN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714357"/>
            <a:ext cx="70009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HR Planning Process</a:t>
            </a:r>
          </a:p>
          <a:p>
            <a:pPr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Content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Highlight the core steps in the HR planning process. You can use a simple numbered list or small flowchart to keep it compact.</a:t>
            </a:r>
          </a:p>
          <a:p>
            <a:pPr lvl="1"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Text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Step 1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Workforce Analysis</a:t>
            </a:r>
          </a:p>
          <a:p>
            <a:pPr lvl="2"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Step 2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Forecasting Future Needs</a:t>
            </a:r>
          </a:p>
          <a:p>
            <a:pPr lvl="2"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Step 3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Gap Analysis</a:t>
            </a:r>
          </a:p>
          <a:p>
            <a:pPr lvl="2"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Step 4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Develop Action Plans (recruitment, training, etc.)</a:t>
            </a:r>
          </a:p>
          <a:p>
            <a:pPr lvl="2"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Step 5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Monitor and Adjust</a:t>
            </a:r>
          </a:p>
          <a:p>
            <a:pPr lvl="1" algn="just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Icon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Arrows or process flow icons to represent progression.</a:t>
            </a:r>
            <a:endParaRPr lang="en-IN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1538" y="1000108"/>
            <a:ext cx="68580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Factors Influencing HR Planning</a:t>
            </a:r>
          </a:p>
          <a:p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Content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Bullet points or a visual showing the factors that impact HR planning.</a:t>
            </a:r>
          </a:p>
          <a:p>
            <a:pPr lvl="1"/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Text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/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Demographic trends (e.g., aging workforce)</a:t>
            </a:r>
          </a:p>
          <a:p>
            <a:pPr lvl="2"/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Technological change (automation, AI)</a:t>
            </a:r>
          </a:p>
          <a:p>
            <a:pPr lvl="2"/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Economic conditions (</a:t>
            </a:r>
            <a:r>
              <a:rPr lang="en-IN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labor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market, market shifts)</a:t>
            </a:r>
          </a:p>
          <a:p>
            <a:pPr lvl="2"/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Legal &amp; compliance considerations</a:t>
            </a:r>
            <a:endParaRPr lang="en-IN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1000109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Benefits of Effective HR Planning</a:t>
            </a:r>
          </a:p>
          <a:p>
            <a:r>
              <a:rPr lang="en-I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Content</a:t>
            </a:r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Highlight the key benefits that come from implementing HR planning effectively.</a:t>
            </a:r>
          </a:p>
          <a:p>
            <a:pPr lvl="1"/>
            <a:r>
              <a:rPr lang="en-I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Text</a:t>
            </a:r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/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Better talent alignment with business needs</a:t>
            </a:r>
          </a:p>
          <a:p>
            <a:pPr lvl="2"/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Reduced recruitment costs and turnover</a:t>
            </a:r>
          </a:p>
          <a:p>
            <a:pPr lvl="2"/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Improved employee satisfaction and retention</a:t>
            </a:r>
          </a:p>
          <a:p>
            <a:pPr lvl="2"/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Greater organizational agility</a:t>
            </a:r>
            <a:endParaRPr lang="en-IN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2976" y="1071546"/>
            <a:ext cx="678661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Benefits of Effective HR Planning</a:t>
            </a:r>
          </a:p>
          <a:p>
            <a:r>
              <a:rPr lang="en-I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Content</a:t>
            </a:r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Highlight the key benefits that come from implementing HR planning effectively.</a:t>
            </a:r>
          </a:p>
          <a:p>
            <a:pPr lvl="1"/>
            <a:r>
              <a:rPr lang="en-IN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Text</a:t>
            </a:r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/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Better talent alignment with business needs</a:t>
            </a:r>
          </a:p>
          <a:p>
            <a:pPr lvl="2"/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Reduced recruitment costs and turnover</a:t>
            </a:r>
          </a:p>
          <a:p>
            <a:pPr lvl="2"/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Improved employee satisfaction and retention</a:t>
            </a:r>
          </a:p>
          <a:p>
            <a:pPr lvl="2"/>
            <a:r>
              <a:rPr lang="en-IN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Greater organizational agility</a:t>
            </a:r>
            <a:endParaRPr lang="en-IN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552583" y="2967335"/>
            <a:ext cx="42883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50</TotalTime>
  <Words>323</Words>
  <Application>Microsoft Office PowerPoint</Application>
  <PresentationFormat>On-screen Show 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Aspect</vt:lpstr>
      <vt:lpstr>Human Resource Planning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5</cp:revision>
  <dcterms:created xsi:type="dcterms:W3CDTF">2024-11-19T04:57:57Z</dcterms:created>
  <dcterms:modified xsi:type="dcterms:W3CDTF">2024-11-19T05:48:22Z</dcterms:modified>
</cp:coreProperties>
</file>