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5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669416-0431-44C5-8A43-B83A9D4D84ED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5A5BA789-23F5-4AEC-BF64-48B8E77F7F48}">
      <dgm:prSet/>
      <dgm:spPr/>
      <dgm:t>
        <a:bodyPr/>
        <a:lstStyle/>
        <a:p>
          <a:r>
            <a:rPr lang="en-US" b="1"/>
            <a:t>CGST (Central GST)</a:t>
          </a:r>
          <a:r>
            <a:rPr lang="en-US"/>
            <a:t>: </a:t>
          </a:r>
        </a:p>
      </dgm:t>
    </dgm:pt>
    <dgm:pt modelId="{5518EA5E-1598-40D5-857B-EE13CF159711}" type="parTrans" cxnId="{7E504DD5-6854-4557-AE92-953EBB2862A4}">
      <dgm:prSet/>
      <dgm:spPr/>
      <dgm:t>
        <a:bodyPr/>
        <a:lstStyle/>
        <a:p>
          <a:endParaRPr lang="en-US"/>
        </a:p>
      </dgm:t>
    </dgm:pt>
    <dgm:pt modelId="{4EFAA2E3-01D3-435B-9978-A98D3189EA3A}" type="sibTrans" cxnId="{7E504DD5-6854-4557-AE92-953EBB2862A4}">
      <dgm:prSet/>
      <dgm:spPr/>
      <dgm:t>
        <a:bodyPr/>
        <a:lstStyle/>
        <a:p>
          <a:endParaRPr lang="en-US"/>
        </a:p>
      </dgm:t>
    </dgm:pt>
    <dgm:pt modelId="{4C8E257A-1AF8-45B3-A85E-2C63C53BD1F8}">
      <dgm:prSet/>
      <dgm:spPr/>
      <dgm:t>
        <a:bodyPr/>
        <a:lstStyle/>
        <a:p>
          <a:r>
            <a:rPr lang="en-US"/>
            <a:t>Collected by the Central Government on intra-state sales.</a:t>
          </a:r>
        </a:p>
      </dgm:t>
    </dgm:pt>
    <dgm:pt modelId="{0AA73380-FB03-45A9-8A1C-27F50B765580}" type="parTrans" cxnId="{DE7B6CAD-3394-488E-87B9-D499CFE7D1B2}">
      <dgm:prSet/>
      <dgm:spPr/>
      <dgm:t>
        <a:bodyPr/>
        <a:lstStyle/>
        <a:p>
          <a:endParaRPr lang="en-US"/>
        </a:p>
      </dgm:t>
    </dgm:pt>
    <dgm:pt modelId="{770E435B-BCBA-4342-A8DC-FF8E22334F6D}" type="sibTrans" cxnId="{DE7B6CAD-3394-488E-87B9-D499CFE7D1B2}">
      <dgm:prSet/>
      <dgm:spPr/>
      <dgm:t>
        <a:bodyPr/>
        <a:lstStyle/>
        <a:p>
          <a:endParaRPr lang="en-US"/>
        </a:p>
      </dgm:t>
    </dgm:pt>
    <dgm:pt modelId="{8B52AC4B-F77C-486B-9191-02A520E1E84E}">
      <dgm:prSet/>
      <dgm:spPr/>
      <dgm:t>
        <a:bodyPr/>
        <a:lstStyle/>
        <a:p>
          <a:r>
            <a:rPr lang="en-US" b="1"/>
            <a:t>SGST (State GST)</a:t>
          </a:r>
          <a:r>
            <a:rPr lang="en-US"/>
            <a:t>: </a:t>
          </a:r>
        </a:p>
      </dgm:t>
    </dgm:pt>
    <dgm:pt modelId="{FE3FF7FC-86CB-4BDA-A90F-E0BF40FEFE25}" type="parTrans" cxnId="{95C9FC19-E581-4230-BD4B-F9723E5E1B48}">
      <dgm:prSet/>
      <dgm:spPr/>
      <dgm:t>
        <a:bodyPr/>
        <a:lstStyle/>
        <a:p>
          <a:endParaRPr lang="en-US"/>
        </a:p>
      </dgm:t>
    </dgm:pt>
    <dgm:pt modelId="{3590BDA1-2E11-4F56-B2F1-82BD6A03A7AD}" type="sibTrans" cxnId="{95C9FC19-E581-4230-BD4B-F9723E5E1B48}">
      <dgm:prSet/>
      <dgm:spPr/>
      <dgm:t>
        <a:bodyPr/>
        <a:lstStyle/>
        <a:p>
          <a:endParaRPr lang="en-US"/>
        </a:p>
      </dgm:t>
    </dgm:pt>
    <dgm:pt modelId="{F450DA61-3EA5-4251-A2E9-B5679ADD6668}">
      <dgm:prSet/>
      <dgm:spPr/>
      <dgm:t>
        <a:bodyPr/>
        <a:lstStyle/>
        <a:p>
          <a:r>
            <a:rPr lang="en-US"/>
            <a:t>Collected by State Governments on intra-state sales.</a:t>
          </a:r>
        </a:p>
      </dgm:t>
    </dgm:pt>
    <dgm:pt modelId="{59D5EECE-4C8F-42C3-A0D7-D09399677D3C}" type="parTrans" cxnId="{68AAA598-EE4B-4750-BF82-4BFB74B31888}">
      <dgm:prSet/>
      <dgm:spPr/>
      <dgm:t>
        <a:bodyPr/>
        <a:lstStyle/>
        <a:p>
          <a:endParaRPr lang="en-US"/>
        </a:p>
      </dgm:t>
    </dgm:pt>
    <dgm:pt modelId="{BFAC1A4A-551C-44FF-A546-6F6D811DEB3D}" type="sibTrans" cxnId="{68AAA598-EE4B-4750-BF82-4BFB74B31888}">
      <dgm:prSet/>
      <dgm:spPr/>
      <dgm:t>
        <a:bodyPr/>
        <a:lstStyle/>
        <a:p>
          <a:endParaRPr lang="en-US"/>
        </a:p>
      </dgm:t>
    </dgm:pt>
    <dgm:pt modelId="{557791D9-06F2-4B8C-B319-15F4539E8433}">
      <dgm:prSet/>
      <dgm:spPr/>
      <dgm:t>
        <a:bodyPr/>
        <a:lstStyle/>
        <a:p>
          <a:r>
            <a:rPr lang="en-US" b="1"/>
            <a:t>IGST (Integrated GST)</a:t>
          </a:r>
          <a:r>
            <a:rPr lang="en-US"/>
            <a:t>: </a:t>
          </a:r>
        </a:p>
      </dgm:t>
    </dgm:pt>
    <dgm:pt modelId="{C6E11F88-7D89-4351-8A76-40553F5B8D87}" type="parTrans" cxnId="{5B54CF4E-36E2-4B1F-BB3B-77DC99403DF5}">
      <dgm:prSet/>
      <dgm:spPr/>
      <dgm:t>
        <a:bodyPr/>
        <a:lstStyle/>
        <a:p>
          <a:endParaRPr lang="en-US"/>
        </a:p>
      </dgm:t>
    </dgm:pt>
    <dgm:pt modelId="{DF5B2D24-2BFE-40A9-9C98-09D44D17A217}" type="sibTrans" cxnId="{5B54CF4E-36E2-4B1F-BB3B-77DC99403DF5}">
      <dgm:prSet/>
      <dgm:spPr/>
      <dgm:t>
        <a:bodyPr/>
        <a:lstStyle/>
        <a:p>
          <a:endParaRPr lang="en-US"/>
        </a:p>
      </dgm:t>
    </dgm:pt>
    <dgm:pt modelId="{70C237BD-883A-4D1B-9C29-0CE17ACC88C7}">
      <dgm:prSet/>
      <dgm:spPr/>
      <dgm:t>
        <a:bodyPr/>
        <a:lstStyle/>
        <a:p>
          <a:r>
            <a:rPr lang="en-US"/>
            <a:t>Collected by the Central Government for inter-state transactions and imports.</a:t>
          </a:r>
        </a:p>
      </dgm:t>
    </dgm:pt>
    <dgm:pt modelId="{CAC8E9AA-8273-4377-9B0A-856723E6F860}" type="parTrans" cxnId="{1E316D3A-A587-447F-8216-6E6F61DF39D2}">
      <dgm:prSet/>
      <dgm:spPr/>
      <dgm:t>
        <a:bodyPr/>
        <a:lstStyle/>
        <a:p>
          <a:endParaRPr lang="en-US"/>
        </a:p>
      </dgm:t>
    </dgm:pt>
    <dgm:pt modelId="{F6397A85-BF5A-4169-B134-A5D9236EEFC1}" type="sibTrans" cxnId="{1E316D3A-A587-447F-8216-6E6F61DF39D2}">
      <dgm:prSet/>
      <dgm:spPr/>
      <dgm:t>
        <a:bodyPr/>
        <a:lstStyle/>
        <a:p>
          <a:endParaRPr lang="en-US"/>
        </a:p>
      </dgm:t>
    </dgm:pt>
    <dgm:pt modelId="{DD8FDAEB-6A3D-42F0-8BFB-12D81D14B112}">
      <dgm:prSet/>
      <dgm:spPr/>
      <dgm:t>
        <a:bodyPr/>
        <a:lstStyle/>
        <a:p>
          <a:r>
            <a:rPr lang="en-US" b="1"/>
            <a:t>UTGST (Union Territory GST)</a:t>
          </a:r>
          <a:r>
            <a:rPr lang="en-US"/>
            <a:t>: </a:t>
          </a:r>
        </a:p>
      </dgm:t>
    </dgm:pt>
    <dgm:pt modelId="{3C2CFE98-9051-40F8-9E33-5D75B7DF9091}" type="parTrans" cxnId="{845A8F45-A77B-4ECA-A74E-0F2565C5ED4D}">
      <dgm:prSet/>
      <dgm:spPr/>
      <dgm:t>
        <a:bodyPr/>
        <a:lstStyle/>
        <a:p>
          <a:endParaRPr lang="en-US"/>
        </a:p>
      </dgm:t>
    </dgm:pt>
    <dgm:pt modelId="{969E0874-0B50-4B13-B5DA-F3883A6DAAB6}" type="sibTrans" cxnId="{845A8F45-A77B-4ECA-A74E-0F2565C5ED4D}">
      <dgm:prSet/>
      <dgm:spPr/>
      <dgm:t>
        <a:bodyPr/>
        <a:lstStyle/>
        <a:p>
          <a:endParaRPr lang="en-US"/>
        </a:p>
      </dgm:t>
    </dgm:pt>
    <dgm:pt modelId="{449D55AE-17B2-4A8A-8546-E35EED181753}">
      <dgm:prSet/>
      <dgm:spPr/>
      <dgm:t>
        <a:bodyPr/>
        <a:lstStyle/>
        <a:p>
          <a:r>
            <a:rPr lang="en-US" dirty="0"/>
            <a:t>Similar to SGST, but applicable in Union Territories without legislatures.</a:t>
          </a:r>
        </a:p>
      </dgm:t>
    </dgm:pt>
    <dgm:pt modelId="{3C948772-3651-4DC3-9CCB-BAAEA504495A}" type="parTrans" cxnId="{BAAD82C6-6F68-46B8-84B3-E97E0BB55A5E}">
      <dgm:prSet/>
      <dgm:spPr/>
      <dgm:t>
        <a:bodyPr/>
        <a:lstStyle/>
        <a:p>
          <a:endParaRPr lang="en-US"/>
        </a:p>
      </dgm:t>
    </dgm:pt>
    <dgm:pt modelId="{E98E021A-EF18-43A0-A48E-B57D891873A5}" type="sibTrans" cxnId="{BAAD82C6-6F68-46B8-84B3-E97E0BB55A5E}">
      <dgm:prSet/>
      <dgm:spPr/>
      <dgm:t>
        <a:bodyPr/>
        <a:lstStyle/>
        <a:p>
          <a:endParaRPr lang="en-US"/>
        </a:p>
      </dgm:t>
    </dgm:pt>
    <dgm:pt modelId="{358B7E03-629A-473E-9BD7-6925519E02F0}" type="pres">
      <dgm:prSet presAssocID="{57669416-0431-44C5-8A43-B83A9D4D84ED}" presName="Name0" presStyleCnt="0">
        <dgm:presLayoutVars>
          <dgm:dir/>
          <dgm:animLvl val="lvl"/>
          <dgm:resizeHandles val="exact"/>
        </dgm:presLayoutVars>
      </dgm:prSet>
      <dgm:spPr/>
    </dgm:pt>
    <dgm:pt modelId="{4A13EB0A-2087-4E10-9A86-A96BC530BD58}" type="pres">
      <dgm:prSet presAssocID="{5A5BA789-23F5-4AEC-BF64-48B8E77F7F48}" presName="linNode" presStyleCnt="0"/>
      <dgm:spPr/>
    </dgm:pt>
    <dgm:pt modelId="{B89E158C-E3C3-43F5-AE28-2FF4598FA6CA}" type="pres">
      <dgm:prSet presAssocID="{5A5BA789-23F5-4AEC-BF64-48B8E77F7F48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945AEF60-EB56-4781-B9AB-71F45B323E8B}" type="pres">
      <dgm:prSet presAssocID="{5A5BA789-23F5-4AEC-BF64-48B8E77F7F48}" presName="descendantText" presStyleLbl="alignAccFollowNode1" presStyleIdx="0" presStyleCnt="4">
        <dgm:presLayoutVars>
          <dgm:bulletEnabled val="1"/>
        </dgm:presLayoutVars>
      </dgm:prSet>
      <dgm:spPr/>
    </dgm:pt>
    <dgm:pt modelId="{951E0CF2-3CCA-424A-9CB0-395E58DBB6CE}" type="pres">
      <dgm:prSet presAssocID="{4EFAA2E3-01D3-435B-9978-A98D3189EA3A}" presName="sp" presStyleCnt="0"/>
      <dgm:spPr/>
    </dgm:pt>
    <dgm:pt modelId="{3402CBF4-DACF-4705-8438-57C8161DDE51}" type="pres">
      <dgm:prSet presAssocID="{8B52AC4B-F77C-486B-9191-02A520E1E84E}" presName="linNode" presStyleCnt="0"/>
      <dgm:spPr/>
    </dgm:pt>
    <dgm:pt modelId="{71A26F88-12DF-4296-9D60-E9A503842BE5}" type="pres">
      <dgm:prSet presAssocID="{8B52AC4B-F77C-486B-9191-02A520E1E84E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4ED5A896-DDA9-4DD2-A01B-2B84E31EF785}" type="pres">
      <dgm:prSet presAssocID="{8B52AC4B-F77C-486B-9191-02A520E1E84E}" presName="descendantText" presStyleLbl="alignAccFollowNode1" presStyleIdx="1" presStyleCnt="4">
        <dgm:presLayoutVars>
          <dgm:bulletEnabled val="1"/>
        </dgm:presLayoutVars>
      </dgm:prSet>
      <dgm:spPr/>
    </dgm:pt>
    <dgm:pt modelId="{A351BB9A-E776-4B3C-BBD5-F8BDC45E6154}" type="pres">
      <dgm:prSet presAssocID="{3590BDA1-2E11-4F56-B2F1-82BD6A03A7AD}" presName="sp" presStyleCnt="0"/>
      <dgm:spPr/>
    </dgm:pt>
    <dgm:pt modelId="{5A7FE032-17C1-4F61-8A05-99881CDD82D7}" type="pres">
      <dgm:prSet presAssocID="{557791D9-06F2-4B8C-B319-15F4539E8433}" presName="linNode" presStyleCnt="0"/>
      <dgm:spPr/>
    </dgm:pt>
    <dgm:pt modelId="{E8F41CCE-E963-4D79-AC18-8403E837ABA6}" type="pres">
      <dgm:prSet presAssocID="{557791D9-06F2-4B8C-B319-15F4539E8433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C3C4A9C1-04B9-4691-9DB3-367D46420E9F}" type="pres">
      <dgm:prSet presAssocID="{557791D9-06F2-4B8C-B319-15F4539E8433}" presName="descendantText" presStyleLbl="alignAccFollowNode1" presStyleIdx="2" presStyleCnt="4">
        <dgm:presLayoutVars>
          <dgm:bulletEnabled val="1"/>
        </dgm:presLayoutVars>
      </dgm:prSet>
      <dgm:spPr/>
    </dgm:pt>
    <dgm:pt modelId="{CA508732-253E-4BE9-B491-567608260F56}" type="pres">
      <dgm:prSet presAssocID="{DF5B2D24-2BFE-40A9-9C98-09D44D17A217}" presName="sp" presStyleCnt="0"/>
      <dgm:spPr/>
    </dgm:pt>
    <dgm:pt modelId="{F45C9779-B1B4-46A9-8038-3A45A7466435}" type="pres">
      <dgm:prSet presAssocID="{DD8FDAEB-6A3D-42F0-8BFB-12D81D14B112}" presName="linNode" presStyleCnt="0"/>
      <dgm:spPr/>
    </dgm:pt>
    <dgm:pt modelId="{4E5A5B12-EC14-4AAB-94CE-7C8528A0105F}" type="pres">
      <dgm:prSet presAssocID="{DD8FDAEB-6A3D-42F0-8BFB-12D81D14B112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6F098E90-4262-4D4F-834C-9F2C2E821163}" type="pres">
      <dgm:prSet presAssocID="{DD8FDAEB-6A3D-42F0-8BFB-12D81D14B112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B820B50B-B3D7-404D-8166-8CC788453A81}" type="presOf" srcId="{DD8FDAEB-6A3D-42F0-8BFB-12D81D14B112}" destId="{4E5A5B12-EC14-4AAB-94CE-7C8528A0105F}" srcOrd="0" destOrd="0" presId="urn:microsoft.com/office/officeart/2005/8/layout/vList5"/>
    <dgm:cxn modelId="{95C9FC19-E581-4230-BD4B-F9723E5E1B48}" srcId="{57669416-0431-44C5-8A43-B83A9D4D84ED}" destId="{8B52AC4B-F77C-486B-9191-02A520E1E84E}" srcOrd="1" destOrd="0" parTransId="{FE3FF7FC-86CB-4BDA-A90F-E0BF40FEFE25}" sibTransId="{3590BDA1-2E11-4F56-B2F1-82BD6A03A7AD}"/>
    <dgm:cxn modelId="{1E316D3A-A587-447F-8216-6E6F61DF39D2}" srcId="{557791D9-06F2-4B8C-B319-15F4539E8433}" destId="{70C237BD-883A-4D1B-9C29-0CE17ACC88C7}" srcOrd="0" destOrd="0" parTransId="{CAC8E9AA-8273-4377-9B0A-856723E6F860}" sibTransId="{F6397A85-BF5A-4169-B134-A5D9236EEFC1}"/>
    <dgm:cxn modelId="{845A8F45-A77B-4ECA-A74E-0F2565C5ED4D}" srcId="{57669416-0431-44C5-8A43-B83A9D4D84ED}" destId="{DD8FDAEB-6A3D-42F0-8BFB-12D81D14B112}" srcOrd="3" destOrd="0" parTransId="{3C2CFE98-9051-40F8-9E33-5D75B7DF9091}" sibTransId="{969E0874-0B50-4B13-B5DA-F3883A6DAAB6}"/>
    <dgm:cxn modelId="{5B54CF4E-36E2-4B1F-BB3B-77DC99403DF5}" srcId="{57669416-0431-44C5-8A43-B83A9D4D84ED}" destId="{557791D9-06F2-4B8C-B319-15F4539E8433}" srcOrd="2" destOrd="0" parTransId="{C6E11F88-7D89-4351-8A76-40553F5B8D87}" sibTransId="{DF5B2D24-2BFE-40A9-9C98-09D44D17A217}"/>
    <dgm:cxn modelId="{63277D7E-BA80-4A30-8740-A223D9D940A5}" type="presOf" srcId="{57669416-0431-44C5-8A43-B83A9D4D84ED}" destId="{358B7E03-629A-473E-9BD7-6925519E02F0}" srcOrd="0" destOrd="0" presId="urn:microsoft.com/office/officeart/2005/8/layout/vList5"/>
    <dgm:cxn modelId="{68AAA598-EE4B-4750-BF82-4BFB74B31888}" srcId="{8B52AC4B-F77C-486B-9191-02A520E1E84E}" destId="{F450DA61-3EA5-4251-A2E9-B5679ADD6668}" srcOrd="0" destOrd="0" parTransId="{59D5EECE-4C8F-42C3-A0D7-D09399677D3C}" sibTransId="{BFAC1A4A-551C-44FF-A546-6F6D811DEB3D}"/>
    <dgm:cxn modelId="{F479E59C-0514-4ED1-970F-FF0CE1FEDDB0}" type="presOf" srcId="{4C8E257A-1AF8-45B3-A85E-2C63C53BD1F8}" destId="{945AEF60-EB56-4781-B9AB-71F45B323E8B}" srcOrd="0" destOrd="0" presId="urn:microsoft.com/office/officeart/2005/8/layout/vList5"/>
    <dgm:cxn modelId="{9C8ABA9E-C1AF-4A86-AEE1-061A9741D870}" type="presOf" srcId="{F450DA61-3EA5-4251-A2E9-B5679ADD6668}" destId="{4ED5A896-DDA9-4DD2-A01B-2B84E31EF785}" srcOrd="0" destOrd="0" presId="urn:microsoft.com/office/officeart/2005/8/layout/vList5"/>
    <dgm:cxn modelId="{DE7B6CAD-3394-488E-87B9-D499CFE7D1B2}" srcId="{5A5BA789-23F5-4AEC-BF64-48B8E77F7F48}" destId="{4C8E257A-1AF8-45B3-A85E-2C63C53BD1F8}" srcOrd="0" destOrd="0" parTransId="{0AA73380-FB03-45A9-8A1C-27F50B765580}" sibTransId="{770E435B-BCBA-4342-A8DC-FF8E22334F6D}"/>
    <dgm:cxn modelId="{BDFEBCBE-2ABE-453D-9899-39380FE0DEAE}" type="presOf" srcId="{5A5BA789-23F5-4AEC-BF64-48B8E77F7F48}" destId="{B89E158C-E3C3-43F5-AE28-2FF4598FA6CA}" srcOrd="0" destOrd="0" presId="urn:microsoft.com/office/officeart/2005/8/layout/vList5"/>
    <dgm:cxn modelId="{BAAD82C6-6F68-46B8-84B3-E97E0BB55A5E}" srcId="{DD8FDAEB-6A3D-42F0-8BFB-12D81D14B112}" destId="{449D55AE-17B2-4A8A-8546-E35EED181753}" srcOrd="0" destOrd="0" parTransId="{3C948772-3651-4DC3-9CCB-BAAEA504495A}" sibTransId="{E98E021A-EF18-43A0-A48E-B57D891873A5}"/>
    <dgm:cxn modelId="{6B4E11CC-B435-42C2-A7AE-290B2E6ACD5D}" type="presOf" srcId="{70C237BD-883A-4D1B-9C29-0CE17ACC88C7}" destId="{C3C4A9C1-04B9-4691-9DB3-367D46420E9F}" srcOrd="0" destOrd="0" presId="urn:microsoft.com/office/officeart/2005/8/layout/vList5"/>
    <dgm:cxn modelId="{885B3AD3-3606-42F1-B0E1-A0C0FB01647E}" type="presOf" srcId="{557791D9-06F2-4B8C-B319-15F4539E8433}" destId="{E8F41CCE-E963-4D79-AC18-8403E837ABA6}" srcOrd="0" destOrd="0" presId="urn:microsoft.com/office/officeart/2005/8/layout/vList5"/>
    <dgm:cxn modelId="{7E504DD5-6854-4557-AE92-953EBB2862A4}" srcId="{57669416-0431-44C5-8A43-B83A9D4D84ED}" destId="{5A5BA789-23F5-4AEC-BF64-48B8E77F7F48}" srcOrd="0" destOrd="0" parTransId="{5518EA5E-1598-40D5-857B-EE13CF159711}" sibTransId="{4EFAA2E3-01D3-435B-9978-A98D3189EA3A}"/>
    <dgm:cxn modelId="{4CCB4FF3-C173-4093-992E-325E30831014}" type="presOf" srcId="{449D55AE-17B2-4A8A-8546-E35EED181753}" destId="{6F098E90-4262-4D4F-834C-9F2C2E821163}" srcOrd="0" destOrd="0" presId="urn:microsoft.com/office/officeart/2005/8/layout/vList5"/>
    <dgm:cxn modelId="{2F3F4EF4-2C9B-483A-B68E-B8F41B515734}" type="presOf" srcId="{8B52AC4B-F77C-486B-9191-02A520E1E84E}" destId="{71A26F88-12DF-4296-9D60-E9A503842BE5}" srcOrd="0" destOrd="0" presId="urn:microsoft.com/office/officeart/2005/8/layout/vList5"/>
    <dgm:cxn modelId="{E1C509E4-6AA1-45AD-AC5C-AC26DBDC62BE}" type="presParOf" srcId="{358B7E03-629A-473E-9BD7-6925519E02F0}" destId="{4A13EB0A-2087-4E10-9A86-A96BC530BD58}" srcOrd="0" destOrd="0" presId="urn:microsoft.com/office/officeart/2005/8/layout/vList5"/>
    <dgm:cxn modelId="{26BEB574-F199-4B35-AF76-B31B2226962E}" type="presParOf" srcId="{4A13EB0A-2087-4E10-9A86-A96BC530BD58}" destId="{B89E158C-E3C3-43F5-AE28-2FF4598FA6CA}" srcOrd="0" destOrd="0" presId="urn:microsoft.com/office/officeart/2005/8/layout/vList5"/>
    <dgm:cxn modelId="{40210A59-464A-481B-B72D-F007C18DCD0A}" type="presParOf" srcId="{4A13EB0A-2087-4E10-9A86-A96BC530BD58}" destId="{945AEF60-EB56-4781-B9AB-71F45B323E8B}" srcOrd="1" destOrd="0" presId="urn:microsoft.com/office/officeart/2005/8/layout/vList5"/>
    <dgm:cxn modelId="{12972BD6-9494-4FAC-B6CC-2595F1B53DC1}" type="presParOf" srcId="{358B7E03-629A-473E-9BD7-6925519E02F0}" destId="{951E0CF2-3CCA-424A-9CB0-395E58DBB6CE}" srcOrd="1" destOrd="0" presId="urn:microsoft.com/office/officeart/2005/8/layout/vList5"/>
    <dgm:cxn modelId="{C584E929-FA52-4D2B-BEA7-E3A32D96CF5F}" type="presParOf" srcId="{358B7E03-629A-473E-9BD7-6925519E02F0}" destId="{3402CBF4-DACF-4705-8438-57C8161DDE51}" srcOrd="2" destOrd="0" presId="urn:microsoft.com/office/officeart/2005/8/layout/vList5"/>
    <dgm:cxn modelId="{2943FE59-988F-4F77-81DE-F17DC33E0B1F}" type="presParOf" srcId="{3402CBF4-DACF-4705-8438-57C8161DDE51}" destId="{71A26F88-12DF-4296-9D60-E9A503842BE5}" srcOrd="0" destOrd="0" presId="urn:microsoft.com/office/officeart/2005/8/layout/vList5"/>
    <dgm:cxn modelId="{FEC2C879-C902-4B5D-8FEB-336E9FDBF0FF}" type="presParOf" srcId="{3402CBF4-DACF-4705-8438-57C8161DDE51}" destId="{4ED5A896-DDA9-4DD2-A01B-2B84E31EF785}" srcOrd="1" destOrd="0" presId="urn:microsoft.com/office/officeart/2005/8/layout/vList5"/>
    <dgm:cxn modelId="{3A266BB3-9970-4EC6-9447-08758082F4B4}" type="presParOf" srcId="{358B7E03-629A-473E-9BD7-6925519E02F0}" destId="{A351BB9A-E776-4B3C-BBD5-F8BDC45E6154}" srcOrd="3" destOrd="0" presId="urn:microsoft.com/office/officeart/2005/8/layout/vList5"/>
    <dgm:cxn modelId="{9DD02350-5155-4351-90D2-FE688EB329A7}" type="presParOf" srcId="{358B7E03-629A-473E-9BD7-6925519E02F0}" destId="{5A7FE032-17C1-4F61-8A05-99881CDD82D7}" srcOrd="4" destOrd="0" presId="urn:microsoft.com/office/officeart/2005/8/layout/vList5"/>
    <dgm:cxn modelId="{7347A299-4E21-4D12-B690-598B86970D26}" type="presParOf" srcId="{5A7FE032-17C1-4F61-8A05-99881CDD82D7}" destId="{E8F41CCE-E963-4D79-AC18-8403E837ABA6}" srcOrd="0" destOrd="0" presId="urn:microsoft.com/office/officeart/2005/8/layout/vList5"/>
    <dgm:cxn modelId="{7932F0BD-0298-4197-97CD-58B199732E21}" type="presParOf" srcId="{5A7FE032-17C1-4F61-8A05-99881CDD82D7}" destId="{C3C4A9C1-04B9-4691-9DB3-367D46420E9F}" srcOrd="1" destOrd="0" presId="urn:microsoft.com/office/officeart/2005/8/layout/vList5"/>
    <dgm:cxn modelId="{3FAC2959-7BFF-46BD-BA00-0A7939B7CC71}" type="presParOf" srcId="{358B7E03-629A-473E-9BD7-6925519E02F0}" destId="{CA508732-253E-4BE9-B491-567608260F56}" srcOrd="5" destOrd="0" presId="urn:microsoft.com/office/officeart/2005/8/layout/vList5"/>
    <dgm:cxn modelId="{538AFA70-2960-48C2-9735-18CFC23A53E7}" type="presParOf" srcId="{358B7E03-629A-473E-9BD7-6925519E02F0}" destId="{F45C9779-B1B4-46A9-8038-3A45A7466435}" srcOrd="6" destOrd="0" presId="urn:microsoft.com/office/officeart/2005/8/layout/vList5"/>
    <dgm:cxn modelId="{69319D41-8CB9-4A92-AAAD-B5CE18643D5B}" type="presParOf" srcId="{F45C9779-B1B4-46A9-8038-3A45A7466435}" destId="{4E5A5B12-EC14-4AAB-94CE-7C8528A0105F}" srcOrd="0" destOrd="0" presId="urn:microsoft.com/office/officeart/2005/8/layout/vList5"/>
    <dgm:cxn modelId="{9C4983E2-3210-493B-BFFD-D4CB911DF817}" type="presParOf" srcId="{F45C9779-B1B4-46A9-8038-3A45A7466435}" destId="{6F098E90-4262-4D4F-834C-9F2C2E82116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03B2BD-E02C-4B72-8AEC-4F6F45CCBBDC}" type="doc">
      <dgm:prSet loTypeId="urn:microsoft.com/office/officeart/2005/8/layout/vList2" loCatId="list" qsTypeId="urn:microsoft.com/office/officeart/2005/8/quickstyle/simple1" qsCatId="simple" csTypeId="urn:microsoft.com/office/officeart/2005/8/colors/accent4_1" csCatId="accent4"/>
      <dgm:spPr/>
      <dgm:t>
        <a:bodyPr/>
        <a:lstStyle/>
        <a:p>
          <a:endParaRPr lang="en-US"/>
        </a:p>
      </dgm:t>
    </dgm:pt>
    <dgm:pt modelId="{33F7B861-70E7-45C3-87AA-79EEEE21F7BE}">
      <dgm:prSet/>
      <dgm:spPr/>
      <dgm:t>
        <a:bodyPr/>
        <a:lstStyle/>
        <a:p>
          <a:r>
            <a:rPr lang="en-US" b="1"/>
            <a:t>Input Tax Credit (ITC)</a:t>
          </a:r>
          <a:r>
            <a:rPr lang="en-US"/>
            <a:t>: </a:t>
          </a:r>
        </a:p>
      </dgm:t>
    </dgm:pt>
    <dgm:pt modelId="{05769313-6174-4DEA-B0F0-FB46FAB2AE15}" type="parTrans" cxnId="{77332183-362D-472F-BF74-BA28AD710428}">
      <dgm:prSet/>
      <dgm:spPr/>
      <dgm:t>
        <a:bodyPr/>
        <a:lstStyle/>
        <a:p>
          <a:endParaRPr lang="en-US"/>
        </a:p>
      </dgm:t>
    </dgm:pt>
    <dgm:pt modelId="{6628C846-CEE0-40A5-9064-7640CB1F97D9}" type="sibTrans" cxnId="{77332183-362D-472F-BF74-BA28AD710428}">
      <dgm:prSet/>
      <dgm:spPr/>
      <dgm:t>
        <a:bodyPr/>
        <a:lstStyle/>
        <a:p>
          <a:endParaRPr lang="en-US"/>
        </a:p>
      </dgm:t>
    </dgm:pt>
    <dgm:pt modelId="{8F344675-4CB7-4903-A80F-E19247F1A8D9}">
      <dgm:prSet/>
      <dgm:spPr/>
      <dgm:t>
        <a:bodyPr/>
        <a:lstStyle/>
        <a:p>
          <a:r>
            <a:rPr lang="en-US" dirty="0"/>
            <a:t>Allows businesses to claim credit for taxes paid on purchases, reducing tax burden.</a:t>
          </a:r>
        </a:p>
      </dgm:t>
    </dgm:pt>
    <dgm:pt modelId="{EF7ACD93-99D2-4858-9985-7259AE47C345}" type="parTrans" cxnId="{8BF682C3-1D91-4B58-966E-A53CF29C14C6}">
      <dgm:prSet/>
      <dgm:spPr/>
      <dgm:t>
        <a:bodyPr/>
        <a:lstStyle/>
        <a:p>
          <a:endParaRPr lang="en-US"/>
        </a:p>
      </dgm:t>
    </dgm:pt>
    <dgm:pt modelId="{D930BE6F-0FF6-410E-B2C3-F710D20A56AD}" type="sibTrans" cxnId="{8BF682C3-1D91-4B58-966E-A53CF29C14C6}">
      <dgm:prSet/>
      <dgm:spPr/>
      <dgm:t>
        <a:bodyPr/>
        <a:lstStyle/>
        <a:p>
          <a:endParaRPr lang="en-US"/>
        </a:p>
      </dgm:t>
    </dgm:pt>
    <dgm:pt modelId="{384CD2B1-5872-4C91-A73C-FED07592FB90}">
      <dgm:prSet/>
      <dgm:spPr/>
      <dgm:t>
        <a:bodyPr/>
        <a:lstStyle/>
        <a:p>
          <a:r>
            <a:rPr lang="en-US" b="1"/>
            <a:t>HSN and SAC Codes</a:t>
          </a:r>
          <a:r>
            <a:rPr lang="en-US"/>
            <a:t>: </a:t>
          </a:r>
        </a:p>
      </dgm:t>
    </dgm:pt>
    <dgm:pt modelId="{3429B8D5-2D34-4A8F-BB58-00D86701BEC9}" type="parTrans" cxnId="{FA55DD3B-D4F9-448C-A955-0B4410415431}">
      <dgm:prSet/>
      <dgm:spPr/>
      <dgm:t>
        <a:bodyPr/>
        <a:lstStyle/>
        <a:p>
          <a:endParaRPr lang="en-US"/>
        </a:p>
      </dgm:t>
    </dgm:pt>
    <dgm:pt modelId="{B5164632-105A-433B-9B34-08E943054790}" type="sibTrans" cxnId="{FA55DD3B-D4F9-448C-A955-0B4410415431}">
      <dgm:prSet/>
      <dgm:spPr/>
      <dgm:t>
        <a:bodyPr/>
        <a:lstStyle/>
        <a:p>
          <a:endParaRPr lang="en-US"/>
        </a:p>
      </dgm:t>
    </dgm:pt>
    <dgm:pt modelId="{4A033983-937E-4440-AA06-5A5A5C65195B}">
      <dgm:prSet/>
      <dgm:spPr/>
      <dgm:t>
        <a:bodyPr/>
        <a:lstStyle/>
        <a:p>
          <a:r>
            <a:rPr lang="en-US"/>
            <a:t>Harmonized System of Nomenclature (HSN) for goods and Service Accounting Codes (SAC) for services to standardize classification.</a:t>
          </a:r>
        </a:p>
      </dgm:t>
    </dgm:pt>
    <dgm:pt modelId="{0B89BE43-E7E2-43AA-B864-06D0709EBC08}" type="parTrans" cxnId="{F7026524-56BE-45A3-B272-3FC581F059D4}">
      <dgm:prSet/>
      <dgm:spPr/>
      <dgm:t>
        <a:bodyPr/>
        <a:lstStyle/>
        <a:p>
          <a:endParaRPr lang="en-US"/>
        </a:p>
      </dgm:t>
    </dgm:pt>
    <dgm:pt modelId="{430EA68E-374B-48A8-8F16-CAD6D0CB6E3B}" type="sibTrans" cxnId="{F7026524-56BE-45A3-B272-3FC581F059D4}">
      <dgm:prSet/>
      <dgm:spPr/>
      <dgm:t>
        <a:bodyPr/>
        <a:lstStyle/>
        <a:p>
          <a:endParaRPr lang="en-US"/>
        </a:p>
      </dgm:t>
    </dgm:pt>
    <dgm:pt modelId="{F2F6A900-230D-4FB7-8D1C-68C47E726C7A}">
      <dgm:prSet/>
      <dgm:spPr/>
      <dgm:t>
        <a:bodyPr/>
        <a:lstStyle/>
        <a:p>
          <a:r>
            <a:rPr lang="en-US" b="1"/>
            <a:t>GST Council</a:t>
          </a:r>
          <a:r>
            <a:rPr lang="en-US"/>
            <a:t>: </a:t>
          </a:r>
        </a:p>
      </dgm:t>
    </dgm:pt>
    <dgm:pt modelId="{95113CC0-3FF2-4DF8-9567-F9F5CDAEA4FC}" type="parTrans" cxnId="{51A4D9EF-B4DE-4333-9F74-03A77145DCE5}">
      <dgm:prSet/>
      <dgm:spPr/>
      <dgm:t>
        <a:bodyPr/>
        <a:lstStyle/>
        <a:p>
          <a:endParaRPr lang="en-US"/>
        </a:p>
      </dgm:t>
    </dgm:pt>
    <dgm:pt modelId="{FAF69385-753F-4E93-AB8C-FD10673B2E5C}" type="sibTrans" cxnId="{51A4D9EF-B4DE-4333-9F74-03A77145DCE5}">
      <dgm:prSet/>
      <dgm:spPr/>
      <dgm:t>
        <a:bodyPr/>
        <a:lstStyle/>
        <a:p>
          <a:endParaRPr lang="en-US"/>
        </a:p>
      </dgm:t>
    </dgm:pt>
    <dgm:pt modelId="{D796D23A-1995-4950-B587-09C1B3EE2F17}">
      <dgm:prSet/>
      <dgm:spPr/>
      <dgm:t>
        <a:bodyPr/>
        <a:lstStyle/>
        <a:p>
          <a:r>
            <a:rPr lang="en-US"/>
            <a:t>Governing body for GST decisions, with representation from the Central and State governments.</a:t>
          </a:r>
        </a:p>
      </dgm:t>
    </dgm:pt>
    <dgm:pt modelId="{E3DBDCFD-9BB0-4CFE-B90A-36FBFA006ABC}" type="parTrans" cxnId="{365F6864-C185-4BB0-A515-097AB7C76213}">
      <dgm:prSet/>
      <dgm:spPr/>
      <dgm:t>
        <a:bodyPr/>
        <a:lstStyle/>
        <a:p>
          <a:endParaRPr lang="en-US"/>
        </a:p>
      </dgm:t>
    </dgm:pt>
    <dgm:pt modelId="{B713C73B-384F-49CA-952F-49FB9C5A6F16}" type="sibTrans" cxnId="{365F6864-C185-4BB0-A515-097AB7C76213}">
      <dgm:prSet/>
      <dgm:spPr/>
      <dgm:t>
        <a:bodyPr/>
        <a:lstStyle/>
        <a:p>
          <a:endParaRPr lang="en-US"/>
        </a:p>
      </dgm:t>
    </dgm:pt>
    <dgm:pt modelId="{A5DE4F57-E803-4B59-B65C-59523C39B6FC}" type="pres">
      <dgm:prSet presAssocID="{7903B2BD-E02C-4B72-8AEC-4F6F45CCBBDC}" presName="linear" presStyleCnt="0">
        <dgm:presLayoutVars>
          <dgm:animLvl val="lvl"/>
          <dgm:resizeHandles val="exact"/>
        </dgm:presLayoutVars>
      </dgm:prSet>
      <dgm:spPr/>
    </dgm:pt>
    <dgm:pt modelId="{52D2C6B8-FA5E-4D67-AA34-4C6F5BF589D6}" type="pres">
      <dgm:prSet presAssocID="{33F7B861-70E7-45C3-87AA-79EEEE21F7B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9D0B4DF-2F05-453F-8815-5F0FFE3FCB91}" type="pres">
      <dgm:prSet presAssocID="{33F7B861-70E7-45C3-87AA-79EEEE21F7BE}" presName="childText" presStyleLbl="revTx" presStyleIdx="0" presStyleCnt="3">
        <dgm:presLayoutVars>
          <dgm:bulletEnabled val="1"/>
        </dgm:presLayoutVars>
      </dgm:prSet>
      <dgm:spPr/>
    </dgm:pt>
    <dgm:pt modelId="{720D8CFC-0DDC-479E-A876-3E79595B054A}" type="pres">
      <dgm:prSet presAssocID="{384CD2B1-5872-4C91-A73C-FED07592FB9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FDA6388-C3D8-4920-80DA-05536094E55B}" type="pres">
      <dgm:prSet presAssocID="{384CD2B1-5872-4C91-A73C-FED07592FB90}" presName="childText" presStyleLbl="revTx" presStyleIdx="1" presStyleCnt="3">
        <dgm:presLayoutVars>
          <dgm:bulletEnabled val="1"/>
        </dgm:presLayoutVars>
      </dgm:prSet>
      <dgm:spPr/>
    </dgm:pt>
    <dgm:pt modelId="{CB0D86D4-FFED-4A0D-8976-A31BBB067966}" type="pres">
      <dgm:prSet presAssocID="{F2F6A900-230D-4FB7-8D1C-68C47E726C7A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D077B36C-81A8-462B-B746-4204E8D3AE0E}" type="pres">
      <dgm:prSet presAssocID="{F2F6A900-230D-4FB7-8D1C-68C47E726C7A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145F8610-22FA-4CB1-92B2-6DB116E3E97F}" type="presOf" srcId="{384CD2B1-5872-4C91-A73C-FED07592FB90}" destId="{720D8CFC-0DDC-479E-A876-3E79595B054A}" srcOrd="0" destOrd="0" presId="urn:microsoft.com/office/officeart/2005/8/layout/vList2"/>
    <dgm:cxn modelId="{3E086F1E-B133-4C2B-B034-4D5AEE81A772}" type="presOf" srcId="{7903B2BD-E02C-4B72-8AEC-4F6F45CCBBDC}" destId="{A5DE4F57-E803-4B59-B65C-59523C39B6FC}" srcOrd="0" destOrd="0" presId="urn:microsoft.com/office/officeart/2005/8/layout/vList2"/>
    <dgm:cxn modelId="{F7026524-56BE-45A3-B272-3FC581F059D4}" srcId="{384CD2B1-5872-4C91-A73C-FED07592FB90}" destId="{4A033983-937E-4440-AA06-5A5A5C65195B}" srcOrd="0" destOrd="0" parTransId="{0B89BE43-E7E2-43AA-B864-06D0709EBC08}" sibTransId="{430EA68E-374B-48A8-8F16-CAD6D0CB6E3B}"/>
    <dgm:cxn modelId="{FA55DD3B-D4F9-448C-A955-0B4410415431}" srcId="{7903B2BD-E02C-4B72-8AEC-4F6F45CCBBDC}" destId="{384CD2B1-5872-4C91-A73C-FED07592FB90}" srcOrd="1" destOrd="0" parTransId="{3429B8D5-2D34-4A8F-BB58-00D86701BEC9}" sibTransId="{B5164632-105A-433B-9B34-08E943054790}"/>
    <dgm:cxn modelId="{365F6864-C185-4BB0-A515-097AB7C76213}" srcId="{F2F6A900-230D-4FB7-8D1C-68C47E726C7A}" destId="{D796D23A-1995-4950-B587-09C1B3EE2F17}" srcOrd="0" destOrd="0" parTransId="{E3DBDCFD-9BB0-4CFE-B90A-36FBFA006ABC}" sibTransId="{B713C73B-384F-49CA-952F-49FB9C5A6F16}"/>
    <dgm:cxn modelId="{654B0275-1733-4455-8B7E-7F456F01BB0F}" type="presOf" srcId="{4A033983-937E-4440-AA06-5A5A5C65195B}" destId="{5FDA6388-C3D8-4920-80DA-05536094E55B}" srcOrd="0" destOrd="0" presId="urn:microsoft.com/office/officeart/2005/8/layout/vList2"/>
    <dgm:cxn modelId="{77332183-362D-472F-BF74-BA28AD710428}" srcId="{7903B2BD-E02C-4B72-8AEC-4F6F45CCBBDC}" destId="{33F7B861-70E7-45C3-87AA-79EEEE21F7BE}" srcOrd="0" destOrd="0" parTransId="{05769313-6174-4DEA-B0F0-FB46FAB2AE15}" sibTransId="{6628C846-CEE0-40A5-9064-7640CB1F97D9}"/>
    <dgm:cxn modelId="{2CD3B1A3-B335-4FF4-B817-BF9770965E05}" type="presOf" srcId="{F2F6A900-230D-4FB7-8D1C-68C47E726C7A}" destId="{CB0D86D4-FFED-4A0D-8976-A31BBB067966}" srcOrd="0" destOrd="0" presId="urn:microsoft.com/office/officeart/2005/8/layout/vList2"/>
    <dgm:cxn modelId="{8BF682C3-1D91-4B58-966E-A53CF29C14C6}" srcId="{33F7B861-70E7-45C3-87AA-79EEEE21F7BE}" destId="{8F344675-4CB7-4903-A80F-E19247F1A8D9}" srcOrd="0" destOrd="0" parTransId="{EF7ACD93-99D2-4858-9985-7259AE47C345}" sibTransId="{D930BE6F-0FF6-410E-B2C3-F710D20A56AD}"/>
    <dgm:cxn modelId="{8F6A36C5-D1A4-4DC6-9883-CD67CE9B11F4}" type="presOf" srcId="{D796D23A-1995-4950-B587-09C1B3EE2F17}" destId="{D077B36C-81A8-462B-B746-4204E8D3AE0E}" srcOrd="0" destOrd="0" presId="urn:microsoft.com/office/officeart/2005/8/layout/vList2"/>
    <dgm:cxn modelId="{58E863EF-33E5-4C0E-BCA4-6BCFE674A3C4}" type="presOf" srcId="{33F7B861-70E7-45C3-87AA-79EEEE21F7BE}" destId="{52D2C6B8-FA5E-4D67-AA34-4C6F5BF589D6}" srcOrd="0" destOrd="0" presId="urn:microsoft.com/office/officeart/2005/8/layout/vList2"/>
    <dgm:cxn modelId="{51A4D9EF-B4DE-4333-9F74-03A77145DCE5}" srcId="{7903B2BD-E02C-4B72-8AEC-4F6F45CCBBDC}" destId="{F2F6A900-230D-4FB7-8D1C-68C47E726C7A}" srcOrd="2" destOrd="0" parTransId="{95113CC0-3FF2-4DF8-9567-F9F5CDAEA4FC}" sibTransId="{FAF69385-753F-4E93-AB8C-FD10673B2E5C}"/>
    <dgm:cxn modelId="{45F7DCFD-0F41-4147-898F-4152AC14CE85}" type="presOf" srcId="{8F344675-4CB7-4903-A80F-E19247F1A8D9}" destId="{49D0B4DF-2F05-453F-8815-5F0FFE3FCB91}" srcOrd="0" destOrd="0" presId="urn:microsoft.com/office/officeart/2005/8/layout/vList2"/>
    <dgm:cxn modelId="{0933F3C1-EBEC-4822-8C67-65053A6ED8E0}" type="presParOf" srcId="{A5DE4F57-E803-4B59-B65C-59523C39B6FC}" destId="{52D2C6B8-FA5E-4D67-AA34-4C6F5BF589D6}" srcOrd="0" destOrd="0" presId="urn:microsoft.com/office/officeart/2005/8/layout/vList2"/>
    <dgm:cxn modelId="{9EEE331B-ED25-463A-9A99-6AB4053711DD}" type="presParOf" srcId="{A5DE4F57-E803-4B59-B65C-59523C39B6FC}" destId="{49D0B4DF-2F05-453F-8815-5F0FFE3FCB91}" srcOrd="1" destOrd="0" presId="urn:microsoft.com/office/officeart/2005/8/layout/vList2"/>
    <dgm:cxn modelId="{79B30736-12B0-489D-A9C6-F94A209345D4}" type="presParOf" srcId="{A5DE4F57-E803-4B59-B65C-59523C39B6FC}" destId="{720D8CFC-0DDC-479E-A876-3E79595B054A}" srcOrd="2" destOrd="0" presId="urn:microsoft.com/office/officeart/2005/8/layout/vList2"/>
    <dgm:cxn modelId="{DA38707E-41DC-4EE4-B4B5-201BA62956B4}" type="presParOf" srcId="{A5DE4F57-E803-4B59-B65C-59523C39B6FC}" destId="{5FDA6388-C3D8-4920-80DA-05536094E55B}" srcOrd="3" destOrd="0" presId="urn:microsoft.com/office/officeart/2005/8/layout/vList2"/>
    <dgm:cxn modelId="{D14D9645-01BB-404D-9B79-9859277B3AF3}" type="presParOf" srcId="{A5DE4F57-E803-4B59-B65C-59523C39B6FC}" destId="{CB0D86D4-FFED-4A0D-8976-A31BBB067966}" srcOrd="4" destOrd="0" presId="urn:microsoft.com/office/officeart/2005/8/layout/vList2"/>
    <dgm:cxn modelId="{E1BD5594-0CAF-4B07-842E-6DD5F6311F4D}" type="presParOf" srcId="{A5DE4F57-E803-4B59-B65C-59523C39B6FC}" destId="{D077B36C-81A8-462B-B746-4204E8D3AE0E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3C56BA4-6B30-4A00-8B0F-9544E2BBADA7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AA5EBE26-26FD-44E4-9B92-77CBDB861FE5}">
      <dgm:prSet/>
      <dgm:spPr/>
      <dgm:t>
        <a:bodyPr/>
        <a:lstStyle/>
        <a:p>
          <a:r>
            <a:rPr lang="en-US" b="1"/>
            <a:t>Simplified Tax Structure</a:t>
          </a:r>
          <a:r>
            <a:rPr lang="en-US"/>
            <a:t>: </a:t>
          </a:r>
        </a:p>
      </dgm:t>
    </dgm:pt>
    <dgm:pt modelId="{FC387599-F147-4AA4-BC0B-78D2F5F5E230}" type="parTrans" cxnId="{922FD4A4-4EAC-458D-BB53-4089A21849C7}">
      <dgm:prSet/>
      <dgm:spPr/>
      <dgm:t>
        <a:bodyPr/>
        <a:lstStyle/>
        <a:p>
          <a:endParaRPr lang="en-US"/>
        </a:p>
      </dgm:t>
    </dgm:pt>
    <dgm:pt modelId="{24FDC399-0511-4E7B-B292-811629844AE1}" type="sibTrans" cxnId="{922FD4A4-4EAC-458D-BB53-4089A21849C7}">
      <dgm:prSet/>
      <dgm:spPr/>
      <dgm:t>
        <a:bodyPr/>
        <a:lstStyle/>
        <a:p>
          <a:endParaRPr lang="en-US"/>
        </a:p>
      </dgm:t>
    </dgm:pt>
    <dgm:pt modelId="{8B9F65D7-6940-45F8-B8C9-BE034347ED8E}">
      <dgm:prSet/>
      <dgm:spPr/>
      <dgm:t>
        <a:bodyPr/>
        <a:lstStyle/>
        <a:p>
          <a:r>
            <a:rPr lang="en-US"/>
            <a:t>Consolidates multiple indirect taxes into one.</a:t>
          </a:r>
        </a:p>
      </dgm:t>
    </dgm:pt>
    <dgm:pt modelId="{2760A160-B2CD-49ED-9559-5605B7673D2C}" type="parTrans" cxnId="{6D4443B6-671D-4BE7-A8CA-323F11AB3F0D}">
      <dgm:prSet/>
      <dgm:spPr/>
      <dgm:t>
        <a:bodyPr/>
        <a:lstStyle/>
        <a:p>
          <a:endParaRPr lang="en-US"/>
        </a:p>
      </dgm:t>
    </dgm:pt>
    <dgm:pt modelId="{4FBFDDB9-5BBF-40A0-8C44-A223D1789554}" type="sibTrans" cxnId="{6D4443B6-671D-4BE7-A8CA-323F11AB3F0D}">
      <dgm:prSet/>
      <dgm:spPr/>
      <dgm:t>
        <a:bodyPr/>
        <a:lstStyle/>
        <a:p>
          <a:endParaRPr lang="en-US"/>
        </a:p>
      </dgm:t>
    </dgm:pt>
    <dgm:pt modelId="{01F43F25-8D9A-4EA1-A44B-9ECEE37FFDA5}">
      <dgm:prSet/>
      <dgm:spPr/>
      <dgm:t>
        <a:bodyPr/>
        <a:lstStyle/>
        <a:p>
          <a:r>
            <a:rPr lang="en-US" b="1"/>
            <a:t>Reduced Tax Cascading</a:t>
          </a:r>
          <a:r>
            <a:rPr lang="en-US"/>
            <a:t>: </a:t>
          </a:r>
        </a:p>
      </dgm:t>
    </dgm:pt>
    <dgm:pt modelId="{78536345-8EFB-42D2-87F9-CAC3C4A164C5}" type="parTrans" cxnId="{3CBD9847-7282-4381-AA0B-A931D6D6CA8C}">
      <dgm:prSet/>
      <dgm:spPr/>
      <dgm:t>
        <a:bodyPr/>
        <a:lstStyle/>
        <a:p>
          <a:endParaRPr lang="en-US"/>
        </a:p>
      </dgm:t>
    </dgm:pt>
    <dgm:pt modelId="{2E381F88-8F2D-4A7C-A530-9988AAC51935}" type="sibTrans" cxnId="{3CBD9847-7282-4381-AA0B-A931D6D6CA8C}">
      <dgm:prSet/>
      <dgm:spPr/>
      <dgm:t>
        <a:bodyPr/>
        <a:lstStyle/>
        <a:p>
          <a:endParaRPr lang="en-US"/>
        </a:p>
      </dgm:t>
    </dgm:pt>
    <dgm:pt modelId="{153F3DB0-38E3-49EE-BD1B-F69976AD7623}">
      <dgm:prSet/>
      <dgm:spPr/>
      <dgm:t>
        <a:bodyPr/>
        <a:lstStyle/>
        <a:p>
          <a:r>
            <a:rPr lang="en-US"/>
            <a:t>Eliminates “tax on tax” effect.</a:t>
          </a:r>
        </a:p>
      </dgm:t>
    </dgm:pt>
    <dgm:pt modelId="{214E058D-C08B-4F1C-B3E9-9BF3ED732122}" type="parTrans" cxnId="{DE47C39A-7F98-4652-B930-AA348CF9F3A5}">
      <dgm:prSet/>
      <dgm:spPr/>
      <dgm:t>
        <a:bodyPr/>
        <a:lstStyle/>
        <a:p>
          <a:endParaRPr lang="en-US"/>
        </a:p>
      </dgm:t>
    </dgm:pt>
    <dgm:pt modelId="{017FF51D-A10F-4346-BB73-04756405A07A}" type="sibTrans" cxnId="{DE47C39A-7F98-4652-B930-AA348CF9F3A5}">
      <dgm:prSet/>
      <dgm:spPr/>
      <dgm:t>
        <a:bodyPr/>
        <a:lstStyle/>
        <a:p>
          <a:endParaRPr lang="en-US"/>
        </a:p>
      </dgm:t>
    </dgm:pt>
    <dgm:pt modelId="{7B6F4BAF-1F87-479A-81A5-79C86DFE0E9B}">
      <dgm:prSet/>
      <dgm:spPr/>
      <dgm:t>
        <a:bodyPr/>
        <a:lstStyle/>
        <a:p>
          <a:r>
            <a:rPr lang="en-US" b="1"/>
            <a:t>Easier Compliance</a:t>
          </a:r>
          <a:r>
            <a:rPr lang="en-US"/>
            <a:t>: </a:t>
          </a:r>
        </a:p>
      </dgm:t>
    </dgm:pt>
    <dgm:pt modelId="{8EB9770D-B466-4FB4-B355-85562295DB31}" type="parTrans" cxnId="{9E8A09D7-6D74-4A5F-BB74-8DF6B2A145D4}">
      <dgm:prSet/>
      <dgm:spPr/>
      <dgm:t>
        <a:bodyPr/>
        <a:lstStyle/>
        <a:p>
          <a:endParaRPr lang="en-US"/>
        </a:p>
      </dgm:t>
    </dgm:pt>
    <dgm:pt modelId="{8F1287A8-6DF0-4465-8CE5-FFE3BDFA7EE6}" type="sibTrans" cxnId="{9E8A09D7-6D74-4A5F-BB74-8DF6B2A145D4}">
      <dgm:prSet/>
      <dgm:spPr/>
      <dgm:t>
        <a:bodyPr/>
        <a:lstStyle/>
        <a:p>
          <a:endParaRPr lang="en-US"/>
        </a:p>
      </dgm:t>
    </dgm:pt>
    <dgm:pt modelId="{3A374E7B-9EB6-4B25-BF5B-9939662198CA}">
      <dgm:prSet/>
      <dgm:spPr/>
      <dgm:t>
        <a:bodyPr/>
        <a:lstStyle/>
        <a:p>
          <a:r>
            <a:rPr lang="en-US"/>
            <a:t>Unified system for better compliance and tax filing.</a:t>
          </a:r>
        </a:p>
      </dgm:t>
    </dgm:pt>
    <dgm:pt modelId="{08FF4DAF-9272-4C5A-B5D4-3A8A01990DB5}" type="parTrans" cxnId="{DD93D8E8-7D4E-45FA-9183-F1370868992D}">
      <dgm:prSet/>
      <dgm:spPr/>
      <dgm:t>
        <a:bodyPr/>
        <a:lstStyle/>
        <a:p>
          <a:endParaRPr lang="en-US"/>
        </a:p>
      </dgm:t>
    </dgm:pt>
    <dgm:pt modelId="{9CEE289B-800A-485E-9B5A-7FC15EE63987}" type="sibTrans" cxnId="{DD93D8E8-7D4E-45FA-9183-F1370868992D}">
      <dgm:prSet/>
      <dgm:spPr/>
      <dgm:t>
        <a:bodyPr/>
        <a:lstStyle/>
        <a:p>
          <a:endParaRPr lang="en-US"/>
        </a:p>
      </dgm:t>
    </dgm:pt>
    <dgm:pt modelId="{503A4669-A92D-4708-BB35-97B85645433C}">
      <dgm:prSet/>
      <dgm:spPr/>
      <dgm:t>
        <a:bodyPr/>
        <a:lstStyle/>
        <a:p>
          <a:r>
            <a:rPr lang="en-US" b="1"/>
            <a:t>Boosts Revenue and Transparency</a:t>
          </a:r>
          <a:r>
            <a:rPr lang="en-US"/>
            <a:t>: </a:t>
          </a:r>
        </a:p>
      </dgm:t>
    </dgm:pt>
    <dgm:pt modelId="{71DE0E98-FEC5-43D3-8624-5570C6049078}" type="parTrans" cxnId="{4B0CE1A7-A33F-477B-980F-1E52A117FC31}">
      <dgm:prSet/>
      <dgm:spPr/>
      <dgm:t>
        <a:bodyPr/>
        <a:lstStyle/>
        <a:p>
          <a:endParaRPr lang="en-US"/>
        </a:p>
      </dgm:t>
    </dgm:pt>
    <dgm:pt modelId="{7FAF1040-59D2-4DF3-A07B-99FE60DD1248}" type="sibTrans" cxnId="{4B0CE1A7-A33F-477B-980F-1E52A117FC31}">
      <dgm:prSet/>
      <dgm:spPr/>
      <dgm:t>
        <a:bodyPr/>
        <a:lstStyle/>
        <a:p>
          <a:endParaRPr lang="en-US"/>
        </a:p>
      </dgm:t>
    </dgm:pt>
    <dgm:pt modelId="{00A41379-5ABB-4D6A-B02D-D1385361E59D}">
      <dgm:prSet/>
      <dgm:spPr/>
      <dgm:t>
        <a:bodyPr/>
        <a:lstStyle/>
        <a:p>
          <a:r>
            <a:rPr lang="en-US"/>
            <a:t>Higher compliance leads to greater revenue for government and clearer business records.</a:t>
          </a:r>
        </a:p>
      </dgm:t>
    </dgm:pt>
    <dgm:pt modelId="{7F729071-19DD-4DBA-ACB7-679CB54E30EB}" type="parTrans" cxnId="{06EBA2FB-0EE4-4F60-A19C-6018777704B8}">
      <dgm:prSet/>
      <dgm:spPr/>
      <dgm:t>
        <a:bodyPr/>
        <a:lstStyle/>
        <a:p>
          <a:endParaRPr lang="en-US"/>
        </a:p>
      </dgm:t>
    </dgm:pt>
    <dgm:pt modelId="{B134FCFA-B0B4-4E15-951A-97E006944921}" type="sibTrans" cxnId="{06EBA2FB-0EE4-4F60-A19C-6018777704B8}">
      <dgm:prSet/>
      <dgm:spPr/>
      <dgm:t>
        <a:bodyPr/>
        <a:lstStyle/>
        <a:p>
          <a:endParaRPr lang="en-US"/>
        </a:p>
      </dgm:t>
    </dgm:pt>
    <dgm:pt modelId="{4C1EE1BD-C01A-4DF8-A9CB-6CC18E26669C}" type="pres">
      <dgm:prSet presAssocID="{D3C56BA4-6B30-4A00-8B0F-9544E2BBADA7}" presName="Name0" presStyleCnt="0">
        <dgm:presLayoutVars>
          <dgm:dir/>
          <dgm:animLvl val="lvl"/>
          <dgm:resizeHandles val="exact"/>
        </dgm:presLayoutVars>
      </dgm:prSet>
      <dgm:spPr/>
    </dgm:pt>
    <dgm:pt modelId="{4FF2F372-C9FF-40A5-9E3D-162E914F7E5E}" type="pres">
      <dgm:prSet presAssocID="{AA5EBE26-26FD-44E4-9B92-77CBDB861FE5}" presName="composite" presStyleCnt="0"/>
      <dgm:spPr/>
    </dgm:pt>
    <dgm:pt modelId="{917FA7FF-FE75-40E5-93DC-8C18706242DA}" type="pres">
      <dgm:prSet presAssocID="{AA5EBE26-26FD-44E4-9B92-77CBDB861FE5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5B100828-9602-461A-AB2A-91F7ECBCAD00}" type="pres">
      <dgm:prSet presAssocID="{AA5EBE26-26FD-44E4-9B92-77CBDB861FE5}" presName="desTx" presStyleLbl="alignAccFollowNode1" presStyleIdx="0" presStyleCnt="4">
        <dgm:presLayoutVars>
          <dgm:bulletEnabled val="1"/>
        </dgm:presLayoutVars>
      </dgm:prSet>
      <dgm:spPr/>
    </dgm:pt>
    <dgm:pt modelId="{E6024A96-1563-400F-A45E-357642817519}" type="pres">
      <dgm:prSet presAssocID="{24FDC399-0511-4E7B-B292-811629844AE1}" presName="space" presStyleCnt="0"/>
      <dgm:spPr/>
    </dgm:pt>
    <dgm:pt modelId="{ADA4260B-66CB-4913-9451-2B6336EAECC5}" type="pres">
      <dgm:prSet presAssocID="{01F43F25-8D9A-4EA1-A44B-9ECEE37FFDA5}" presName="composite" presStyleCnt="0"/>
      <dgm:spPr/>
    </dgm:pt>
    <dgm:pt modelId="{BA87F4E4-D441-4350-B9C7-95241809E3A5}" type="pres">
      <dgm:prSet presAssocID="{01F43F25-8D9A-4EA1-A44B-9ECEE37FFDA5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D3147B1E-3985-4E57-AA3E-67E4FBA47462}" type="pres">
      <dgm:prSet presAssocID="{01F43F25-8D9A-4EA1-A44B-9ECEE37FFDA5}" presName="desTx" presStyleLbl="alignAccFollowNode1" presStyleIdx="1" presStyleCnt="4">
        <dgm:presLayoutVars>
          <dgm:bulletEnabled val="1"/>
        </dgm:presLayoutVars>
      </dgm:prSet>
      <dgm:spPr/>
    </dgm:pt>
    <dgm:pt modelId="{16956E3C-6214-4407-B61B-CBCF22AFE17E}" type="pres">
      <dgm:prSet presAssocID="{2E381F88-8F2D-4A7C-A530-9988AAC51935}" presName="space" presStyleCnt="0"/>
      <dgm:spPr/>
    </dgm:pt>
    <dgm:pt modelId="{6A2E15DC-94EE-4C6A-B217-3F6D523FDC1D}" type="pres">
      <dgm:prSet presAssocID="{7B6F4BAF-1F87-479A-81A5-79C86DFE0E9B}" presName="composite" presStyleCnt="0"/>
      <dgm:spPr/>
    </dgm:pt>
    <dgm:pt modelId="{AB13D1F1-6DAA-4512-97C2-48D8674E78F4}" type="pres">
      <dgm:prSet presAssocID="{7B6F4BAF-1F87-479A-81A5-79C86DFE0E9B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29A02C0E-D9EB-461D-BFCD-98F902EB0365}" type="pres">
      <dgm:prSet presAssocID="{7B6F4BAF-1F87-479A-81A5-79C86DFE0E9B}" presName="desTx" presStyleLbl="alignAccFollowNode1" presStyleIdx="2" presStyleCnt="4">
        <dgm:presLayoutVars>
          <dgm:bulletEnabled val="1"/>
        </dgm:presLayoutVars>
      </dgm:prSet>
      <dgm:spPr/>
    </dgm:pt>
    <dgm:pt modelId="{BDFC99CD-DEE3-4209-8D4B-6AC76597F00E}" type="pres">
      <dgm:prSet presAssocID="{8F1287A8-6DF0-4465-8CE5-FFE3BDFA7EE6}" presName="space" presStyleCnt="0"/>
      <dgm:spPr/>
    </dgm:pt>
    <dgm:pt modelId="{D103838E-151D-4A4A-BB87-863A38ABDF92}" type="pres">
      <dgm:prSet presAssocID="{503A4669-A92D-4708-BB35-97B85645433C}" presName="composite" presStyleCnt="0"/>
      <dgm:spPr/>
    </dgm:pt>
    <dgm:pt modelId="{1528E6A4-0F5A-470E-938C-A1FD762D746F}" type="pres">
      <dgm:prSet presAssocID="{503A4669-A92D-4708-BB35-97B85645433C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22FC4F93-6B38-4A54-A6A2-328BEC785D13}" type="pres">
      <dgm:prSet presAssocID="{503A4669-A92D-4708-BB35-97B85645433C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7B6C5702-8C43-452C-839B-B27B0C54A827}" type="presOf" srcId="{01F43F25-8D9A-4EA1-A44B-9ECEE37FFDA5}" destId="{BA87F4E4-D441-4350-B9C7-95241809E3A5}" srcOrd="0" destOrd="0" presId="urn:microsoft.com/office/officeart/2005/8/layout/hList1"/>
    <dgm:cxn modelId="{63E5D53B-5354-4A29-9758-809E13DD8481}" type="presOf" srcId="{153F3DB0-38E3-49EE-BD1B-F69976AD7623}" destId="{D3147B1E-3985-4E57-AA3E-67E4FBA47462}" srcOrd="0" destOrd="0" presId="urn:microsoft.com/office/officeart/2005/8/layout/hList1"/>
    <dgm:cxn modelId="{E6105642-42AC-4AD8-8AD8-7D6E436BEF9F}" type="presOf" srcId="{503A4669-A92D-4708-BB35-97B85645433C}" destId="{1528E6A4-0F5A-470E-938C-A1FD762D746F}" srcOrd="0" destOrd="0" presId="urn:microsoft.com/office/officeart/2005/8/layout/hList1"/>
    <dgm:cxn modelId="{B5DBAD62-F160-4D16-92B7-D6CC5EDEF1BA}" type="presOf" srcId="{D3C56BA4-6B30-4A00-8B0F-9544E2BBADA7}" destId="{4C1EE1BD-C01A-4DF8-A9CB-6CC18E26669C}" srcOrd="0" destOrd="0" presId="urn:microsoft.com/office/officeart/2005/8/layout/hList1"/>
    <dgm:cxn modelId="{3CBD9847-7282-4381-AA0B-A931D6D6CA8C}" srcId="{D3C56BA4-6B30-4A00-8B0F-9544E2BBADA7}" destId="{01F43F25-8D9A-4EA1-A44B-9ECEE37FFDA5}" srcOrd="1" destOrd="0" parTransId="{78536345-8EFB-42D2-87F9-CAC3C4A164C5}" sibTransId="{2E381F88-8F2D-4A7C-A530-9988AAC51935}"/>
    <dgm:cxn modelId="{5B9DBA4A-9E46-407D-BD92-B677BBBD64C1}" type="presOf" srcId="{8B9F65D7-6940-45F8-B8C9-BE034347ED8E}" destId="{5B100828-9602-461A-AB2A-91F7ECBCAD00}" srcOrd="0" destOrd="0" presId="urn:microsoft.com/office/officeart/2005/8/layout/hList1"/>
    <dgm:cxn modelId="{2334BE77-C4BF-4745-8607-3141DED266E0}" type="presOf" srcId="{00A41379-5ABB-4D6A-B02D-D1385361E59D}" destId="{22FC4F93-6B38-4A54-A6A2-328BEC785D13}" srcOrd="0" destOrd="0" presId="urn:microsoft.com/office/officeart/2005/8/layout/hList1"/>
    <dgm:cxn modelId="{A86CF157-17DA-4E41-8D1A-7A311CFE3D01}" type="presOf" srcId="{7B6F4BAF-1F87-479A-81A5-79C86DFE0E9B}" destId="{AB13D1F1-6DAA-4512-97C2-48D8674E78F4}" srcOrd="0" destOrd="0" presId="urn:microsoft.com/office/officeart/2005/8/layout/hList1"/>
    <dgm:cxn modelId="{DE47C39A-7F98-4652-B930-AA348CF9F3A5}" srcId="{01F43F25-8D9A-4EA1-A44B-9ECEE37FFDA5}" destId="{153F3DB0-38E3-49EE-BD1B-F69976AD7623}" srcOrd="0" destOrd="0" parTransId="{214E058D-C08B-4F1C-B3E9-9BF3ED732122}" sibTransId="{017FF51D-A10F-4346-BB73-04756405A07A}"/>
    <dgm:cxn modelId="{922FD4A4-4EAC-458D-BB53-4089A21849C7}" srcId="{D3C56BA4-6B30-4A00-8B0F-9544E2BBADA7}" destId="{AA5EBE26-26FD-44E4-9B92-77CBDB861FE5}" srcOrd="0" destOrd="0" parTransId="{FC387599-F147-4AA4-BC0B-78D2F5F5E230}" sibTransId="{24FDC399-0511-4E7B-B292-811629844AE1}"/>
    <dgm:cxn modelId="{4B0CE1A7-A33F-477B-980F-1E52A117FC31}" srcId="{D3C56BA4-6B30-4A00-8B0F-9544E2BBADA7}" destId="{503A4669-A92D-4708-BB35-97B85645433C}" srcOrd="3" destOrd="0" parTransId="{71DE0E98-FEC5-43D3-8624-5570C6049078}" sibTransId="{7FAF1040-59D2-4DF3-A07B-99FE60DD1248}"/>
    <dgm:cxn modelId="{5F6038B0-DE5F-4B79-84E6-747D88CBC832}" type="presOf" srcId="{3A374E7B-9EB6-4B25-BF5B-9939662198CA}" destId="{29A02C0E-D9EB-461D-BFCD-98F902EB0365}" srcOrd="0" destOrd="0" presId="urn:microsoft.com/office/officeart/2005/8/layout/hList1"/>
    <dgm:cxn modelId="{6D4443B6-671D-4BE7-A8CA-323F11AB3F0D}" srcId="{AA5EBE26-26FD-44E4-9B92-77CBDB861FE5}" destId="{8B9F65D7-6940-45F8-B8C9-BE034347ED8E}" srcOrd="0" destOrd="0" parTransId="{2760A160-B2CD-49ED-9559-5605B7673D2C}" sibTransId="{4FBFDDB9-5BBF-40A0-8C44-A223D1789554}"/>
    <dgm:cxn modelId="{9E8A09D7-6D74-4A5F-BB74-8DF6B2A145D4}" srcId="{D3C56BA4-6B30-4A00-8B0F-9544E2BBADA7}" destId="{7B6F4BAF-1F87-479A-81A5-79C86DFE0E9B}" srcOrd="2" destOrd="0" parTransId="{8EB9770D-B466-4FB4-B355-85562295DB31}" sibTransId="{8F1287A8-6DF0-4465-8CE5-FFE3BDFA7EE6}"/>
    <dgm:cxn modelId="{21E731E0-E600-468C-A3DE-F8DD2652E378}" type="presOf" srcId="{AA5EBE26-26FD-44E4-9B92-77CBDB861FE5}" destId="{917FA7FF-FE75-40E5-93DC-8C18706242DA}" srcOrd="0" destOrd="0" presId="urn:microsoft.com/office/officeart/2005/8/layout/hList1"/>
    <dgm:cxn modelId="{DD93D8E8-7D4E-45FA-9183-F1370868992D}" srcId="{7B6F4BAF-1F87-479A-81A5-79C86DFE0E9B}" destId="{3A374E7B-9EB6-4B25-BF5B-9939662198CA}" srcOrd="0" destOrd="0" parTransId="{08FF4DAF-9272-4C5A-B5D4-3A8A01990DB5}" sibTransId="{9CEE289B-800A-485E-9B5A-7FC15EE63987}"/>
    <dgm:cxn modelId="{06EBA2FB-0EE4-4F60-A19C-6018777704B8}" srcId="{503A4669-A92D-4708-BB35-97B85645433C}" destId="{00A41379-5ABB-4D6A-B02D-D1385361E59D}" srcOrd="0" destOrd="0" parTransId="{7F729071-19DD-4DBA-ACB7-679CB54E30EB}" sibTransId="{B134FCFA-B0B4-4E15-951A-97E006944921}"/>
    <dgm:cxn modelId="{446AE709-5C69-4729-A149-0268D5A8B28B}" type="presParOf" srcId="{4C1EE1BD-C01A-4DF8-A9CB-6CC18E26669C}" destId="{4FF2F372-C9FF-40A5-9E3D-162E914F7E5E}" srcOrd="0" destOrd="0" presId="urn:microsoft.com/office/officeart/2005/8/layout/hList1"/>
    <dgm:cxn modelId="{DC9F819A-711D-45D0-BD22-3DC558EE218D}" type="presParOf" srcId="{4FF2F372-C9FF-40A5-9E3D-162E914F7E5E}" destId="{917FA7FF-FE75-40E5-93DC-8C18706242DA}" srcOrd="0" destOrd="0" presId="urn:microsoft.com/office/officeart/2005/8/layout/hList1"/>
    <dgm:cxn modelId="{128793E7-4DDE-4F5C-942D-E69FEC1A201C}" type="presParOf" srcId="{4FF2F372-C9FF-40A5-9E3D-162E914F7E5E}" destId="{5B100828-9602-461A-AB2A-91F7ECBCAD00}" srcOrd="1" destOrd="0" presId="urn:microsoft.com/office/officeart/2005/8/layout/hList1"/>
    <dgm:cxn modelId="{DBF8D85F-F1DD-4607-B444-82E5698D75B3}" type="presParOf" srcId="{4C1EE1BD-C01A-4DF8-A9CB-6CC18E26669C}" destId="{E6024A96-1563-400F-A45E-357642817519}" srcOrd="1" destOrd="0" presId="urn:microsoft.com/office/officeart/2005/8/layout/hList1"/>
    <dgm:cxn modelId="{1F59C5DA-8B9D-474E-A107-894C34C5E62D}" type="presParOf" srcId="{4C1EE1BD-C01A-4DF8-A9CB-6CC18E26669C}" destId="{ADA4260B-66CB-4913-9451-2B6336EAECC5}" srcOrd="2" destOrd="0" presId="urn:microsoft.com/office/officeart/2005/8/layout/hList1"/>
    <dgm:cxn modelId="{40808740-F8DB-4A02-8AF4-C6B06695B660}" type="presParOf" srcId="{ADA4260B-66CB-4913-9451-2B6336EAECC5}" destId="{BA87F4E4-D441-4350-B9C7-95241809E3A5}" srcOrd="0" destOrd="0" presId="urn:microsoft.com/office/officeart/2005/8/layout/hList1"/>
    <dgm:cxn modelId="{C6043828-2ABC-46BC-AC94-BFCE9EB3AFD6}" type="presParOf" srcId="{ADA4260B-66CB-4913-9451-2B6336EAECC5}" destId="{D3147B1E-3985-4E57-AA3E-67E4FBA47462}" srcOrd="1" destOrd="0" presId="urn:microsoft.com/office/officeart/2005/8/layout/hList1"/>
    <dgm:cxn modelId="{801AD100-7046-48E9-A34A-EC743E9918AA}" type="presParOf" srcId="{4C1EE1BD-C01A-4DF8-A9CB-6CC18E26669C}" destId="{16956E3C-6214-4407-B61B-CBCF22AFE17E}" srcOrd="3" destOrd="0" presId="urn:microsoft.com/office/officeart/2005/8/layout/hList1"/>
    <dgm:cxn modelId="{7B8E0130-2E75-479B-90F8-F2AB07C88249}" type="presParOf" srcId="{4C1EE1BD-C01A-4DF8-A9CB-6CC18E26669C}" destId="{6A2E15DC-94EE-4C6A-B217-3F6D523FDC1D}" srcOrd="4" destOrd="0" presId="urn:microsoft.com/office/officeart/2005/8/layout/hList1"/>
    <dgm:cxn modelId="{0C050653-F9C0-42F4-9262-4EAC8173259D}" type="presParOf" srcId="{6A2E15DC-94EE-4C6A-B217-3F6D523FDC1D}" destId="{AB13D1F1-6DAA-4512-97C2-48D8674E78F4}" srcOrd="0" destOrd="0" presId="urn:microsoft.com/office/officeart/2005/8/layout/hList1"/>
    <dgm:cxn modelId="{B9D67ACB-499D-42D6-A922-3543AC6BCEF9}" type="presParOf" srcId="{6A2E15DC-94EE-4C6A-B217-3F6D523FDC1D}" destId="{29A02C0E-D9EB-461D-BFCD-98F902EB0365}" srcOrd="1" destOrd="0" presId="urn:microsoft.com/office/officeart/2005/8/layout/hList1"/>
    <dgm:cxn modelId="{EC9E2C75-11AF-4BCC-80A2-C5ED98591C6D}" type="presParOf" srcId="{4C1EE1BD-C01A-4DF8-A9CB-6CC18E26669C}" destId="{BDFC99CD-DEE3-4209-8D4B-6AC76597F00E}" srcOrd="5" destOrd="0" presId="urn:microsoft.com/office/officeart/2005/8/layout/hList1"/>
    <dgm:cxn modelId="{2FDA9780-0611-474D-9F91-5DA2669774DE}" type="presParOf" srcId="{4C1EE1BD-C01A-4DF8-A9CB-6CC18E26669C}" destId="{D103838E-151D-4A4A-BB87-863A38ABDF92}" srcOrd="6" destOrd="0" presId="urn:microsoft.com/office/officeart/2005/8/layout/hList1"/>
    <dgm:cxn modelId="{5A7B8C79-C510-426A-8581-D620578774BB}" type="presParOf" srcId="{D103838E-151D-4A4A-BB87-863A38ABDF92}" destId="{1528E6A4-0F5A-470E-938C-A1FD762D746F}" srcOrd="0" destOrd="0" presId="urn:microsoft.com/office/officeart/2005/8/layout/hList1"/>
    <dgm:cxn modelId="{F79E3E92-2A10-41DF-9FC8-A0394BE71D01}" type="presParOf" srcId="{D103838E-151D-4A4A-BB87-863A38ABDF92}" destId="{22FC4F93-6B38-4A54-A6A2-328BEC785D1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6A81205-7FFF-4396-A067-7A425A84A05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94F10B7-0E92-4CAE-B6ED-F80C123DA65D}">
      <dgm:prSet/>
      <dgm:spPr/>
      <dgm:t>
        <a:bodyPr/>
        <a:lstStyle/>
        <a:p>
          <a:r>
            <a:rPr lang="en-US" b="1" dirty="0"/>
            <a:t>Challenges</a:t>
          </a:r>
          <a:r>
            <a:rPr lang="en-US" dirty="0"/>
            <a:t>:</a:t>
          </a:r>
        </a:p>
      </dgm:t>
    </dgm:pt>
    <dgm:pt modelId="{A1F99718-07D9-481B-B753-A4A75C0A88DC}" type="parTrans" cxnId="{FDA034E2-10EB-4443-A888-8DCF6896CE6D}">
      <dgm:prSet/>
      <dgm:spPr/>
      <dgm:t>
        <a:bodyPr/>
        <a:lstStyle/>
        <a:p>
          <a:endParaRPr lang="en-US"/>
        </a:p>
      </dgm:t>
    </dgm:pt>
    <dgm:pt modelId="{BE0A0957-6893-48C0-8F63-0E58B2552B84}" type="sibTrans" cxnId="{FDA034E2-10EB-4443-A888-8DCF6896CE6D}">
      <dgm:prSet/>
      <dgm:spPr/>
      <dgm:t>
        <a:bodyPr/>
        <a:lstStyle/>
        <a:p>
          <a:endParaRPr lang="en-US"/>
        </a:p>
      </dgm:t>
    </dgm:pt>
    <dgm:pt modelId="{DCF3CAAC-89BE-4426-979B-804F2846E5E4}">
      <dgm:prSet/>
      <dgm:spPr/>
      <dgm:t>
        <a:bodyPr/>
        <a:lstStyle/>
        <a:p>
          <a:r>
            <a:rPr lang="en-US"/>
            <a:t>Complexity in compliance for small businesses.</a:t>
          </a:r>
        </a:p>
      </dgm:t>
    </dgm:pt>
    <dgm:pt modelId="{3A8E2654-81A8-4248-BD43-0A869FFAD800}" type="parTrans" cxnId="{39A8413E-10D3-4AF8-ADB8-82B354A90886}">
      <dgm:prSet/>
      <dgm:spPr/>
      <dgm:t>
        <a:bodyPr/>
        <a:lstStyle/>
        <a:p>
          <a:endParaRPr lang="en-US"/>
        </a:p>
      </dgm:t>
    </dgm:pt>
    <dgm:pt modelId="{30B4F0B5-AD2F-4150-AB7F-FBDCB402F97B}" type="sibTrans" cxnId="{39A8413E-10D3-4AF8-ADB8-82B354A90886}">
      <dgm:prSet/>
      <dgm:spPr/>
      <dgm:t>
        <a:bodyPr/>
        <a:lstStyle/>
        <a:p>
          <a:endParaRPr lang="en-US"/>
        </a:p>
      </dgm:t>
    </dgm:pt>
    <dgm:pt modelId="{EE02D7F1-88A2-4C34-B901-FBA067AA016C}">
      <dgm:prSet/>
      <dgm:spPr/>
      <dgm:t>
        <a:bodyPr/>
        <a:lstStyle/>
        <a:p>
          <a:r>
            <a:rPr lang="en-US"/>
            <a:t>Issues with the digital infrastructure for GST filing.</a:t>
          </a:r>
        </a:p>
      </dgm:t>
    </dgm:pt>
    <dgm:pt modelId="{6E45EB33-47AB-489A-B340-B3F751873D0D}" type="parTrans" cxnId="{51233704-5B2A-483C-91DA-3F36396DB528}">
      <dgm:prSet/>
      <dgm:spPr/>
      <dgm:t>
        <a:bodyPr/>
        <a:lstStyle/>
        <a:p>
          <a:endParaRPr lang="en-US"/>
        </a:p>
      </dgm:t>
    </dgm:pt>
    <dgm:pt modelId="{07EB37AC-54AC-47F9-8910-6820FF177F77}" type="sibTrans" cxnId="{51233704-5B2A-483C-91DA-3F36396DB528}">
      <dgm:prSet/>
      <dgm:spPr/>
      <dgm:t>
        <a:bodyPr/>
        <a:lstStyle/>
        <a:p>
          <a:endParaRPr lang="en-US"/>
        </a:p>
      </dgm:t>
    </dgm:pt>
    <dgm:pt modelId="{61BC5B9C-AD0E-44C6-9385-4CDA64BD738C}">
      <dgm:prSet/>
      <dgm:spPr/>
      <dgm:t>
        <a:bodyPr/>
        <a:lstStyle/>
        <a:p>
          <a:r>
            <a:rPr lang="en-US" b="1"/>
            <a:t>Future Outlook</a:t>
          </a:r>
          <a:r>
            <a:rPr lang="en-US"/>
            <a:t>:</a:t>
          </a:r>
        </a:p>
      </dgm:t>
    </dgm:pt>
    <dgm:pt modelId="{BAC125EE-A21A-4EA3-98E7-0C65FF5C71B3}" type="parTrans" cxnId="{2A9A26C1-E4EB-4C8E-8812-C43E92889C87}">
      <dgm:prSet/>
      <dgm:spPr/>
      <dgm:t>
        <a:bodyPr/>
        <a:lstStyle/>
        <a:p>
          <a:endParaRPr lang="en-US"/>
        </a:p>
      </dgm:t>
    </dgm:pt>
    <dgm:pt modelId="{45DEAE0C-BC88-49C1-899A-CAC99B195977}" type="sibTrans" cxnId="{2A9A26C1-E4EB-4C8E-8812-C43E92889C87}">
      <dgm:prSet/>
      <dgm:spPr/>
      <dgm:t>
        <a:bodyPr/>
        <a:lstStyle/>
        <a:p>
          <a:endParaRPr lang="en-US"/>
        </a:p>
      </dgm:t>
    </dgm:pt>
    <dgm:pt modelId="{18E9BDDF-07CB-4850-911E-89EE7A02FBBF}">
      <dgm:prSet/>
      <dgm:spPr/>
      <dgm:t>
        <a:bodyPr/>
        <a:lstStyle/>
        <a:p>
          <a:r>
            <a:rPr lang="en-US"/>
            <a:t>Potential simplification of tax slabs.</a:t>
          </a:r>
        </a:p>
      </dgm:t>
    </dgm:pt>
    <dgm:pt modelId="{7456D4F3-06D7-4BD4-B536-86DFE5A3824A}" type="parTrans" cxnId="{A2923C26-552E-4369-A61F-818D9965B30C}">
      <dgm:prSet/>
      <dgm:spPr/>
      <dgm:t>
        <a:bodyPr/>
        <a:lstStyle/>
        <a:p>
          <a:endParaRPr lang="en-US"/>
        </a:p>
      </dgm:t>
    </dgm:pt>
    <dgm:pt modelId="{FBDA9EA5-C5F0-42F4-A66B-6769BCB1F13E}" type="sibTrans" cxnId="{A2923C26-552E-4369-A61F-818D9965B30C}">
      <dgm:prSet/>
      <dgm:spPr/>
      <dgm:t>
        <a:bodyPr/>
        <a:lstStyle/>
        <a:p>
          <a:endParaRPr lang="en-US"/>
        </a:p>
      </dgm:t>
    </dgm:pt>
    <dgm:pt modelId="{6C43B8C4-B466-4B12-B8CD-C8FF989253A8}">
      <dgm:prSet/>
      <dgm:spPr/>
      <dgm:t>
        <a:bodyPr/>
        <a:lstStyle/>
        <a:p>
          <a:r>
            <a:rPr lang="en-US"/>
            <a:t>Enhanced digital infrastructure for smoother operations.</a:t>
          </a:r>
        </a:p>
      </dgm:t>
    </dgm:pt>
    <dgm:pt modelId="{4B86048A-11E2-490A-8003-AF7B9ACF8D2D}" type="parTrans" cxnId="{75D09EAC-4400-46FC-B8AC-734A22A747BE}">
      <dgm:prSet/>
      <dgm:spPr/>
      <dgm:t>
        <a:bodyPr/>
        <a:lstStyle/>
        <a:p>
          <a:endParaRPr lang="en-US"/>
        </a:p>
      </dgm:t>
    </dgm:pt>
    <dgm:pt modelId="{2787B2CF-3D92-4A7A-9425-DE2753FA349E}" type="sibTrans" cxnId="{75D09EAC-4400-46FC-B8AC-734A22A747BE}">
      <dgm:prSet/>
      <dgm:spPr/>
      <dgm:t>
        <a:bodyPr/>
        <a:lstStyle/>
        <a:p>
          <a:endParaRPr lang="en-US"/>
        </a:p>
      </dgm:t>
    </dgm:pt>
    <dgm:pt modelId="{BB782B41-44C6-4D3F-81B5-33237CB600B8}">
      <dgm:prSet/>
      <dgm:spPr/>
      <dgm:t>
        <a:bodyPr/>
        <a:lstStyle/>
        <a:p>
          <a:r>
            <a:rPr lang="en-US"/>
            <a:t>Broader impact on the Indian economy by promoting a unified market.</a:t>
          </a:r>
        </a:p>
      </dgm:t>
    </dgm:pt>
    <dgm:pt modelId="{69080ABD-7443-413F-AAEB-A5A4A6D44DCE}" type="parTrans" cxnId="{E1A89189-38EB-4838-99A7-5BFD6050DE13}">
      <dgm:prSet/>
      <dgm:spPr/>
      <dgm:t>
        <a:bodyPr/>
        <a:lstStyle/>
        <a:p>
          <a:endParaRPr lang="en-US"/>
        </a:p>
      </dgm:t>
    </dgm:pt>
    <dgm:pt modelId="{5AC313B5-64C9-4D83-BB3B-51EF1F3DE3FD}" type="sibTrans" cxnId="{E1A89189-38EB-4838-99A7-5BFD6050DE13}">
      <dgm:prSet/>
      <dgm:spPr/>
      <dgm:t>
        <a:bodyPr/>
        <a:lstStyle/>
        <a:p>
          <a:endParaRPr lang="en-US"/>
        </a:p>
      </dgm:t>
    </dgm:pt>
    <dgm:pt modelId="{A10615B0-2BED-440E-A16E-A2DB7D0113BE}" type="pres">
      <dgm:prSet presAssocID="{A6A81205-7FFF-4396-A067-7A425A84A05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BDC320A-4C75-411A-98A8-794C4E607E56}" type="pres">
      <dgm:prSet presAssocID="{194F10B7-0E92-4CAE-B6ED-F80C123DA65D}" presName="hierRoot1" presStyleCnt="0"/>
      <dgm:spPr/>
    </dgm:pt>
    <dgm:pt modelId="{0AF0165F-C3FB-40E0-9390-2155ED459914}" type="pres">
      <dgm:prSet presAssocID="{194F10B7-0E92-4CAE-B6ED-F80C123DA65D}" presName="composite" presStyleCnt="0"/>
      <dgm:spPr/>
    </dgm:pt>
    <dgm:pt modelId="{55158450-76E7-4A21-AD62-65CABBD10469}" type="pres">
      <dgm:prSet presAssocID="{194F10B7-0E92-4CAE-B6ED-F80C123DA65D}" presName="background" presStyleLbl="node0" presStyleIdx="0" presStyleCnt="2"/>
      <dgm:spPr/>
    </dgm:pt>
    <dgm:pt modelId="{77BFE8EB-D156-483C-8413-ABAA7FBD982D}" type="pres">
      <dgm:prSet presAssocID="{194F10B7-0E92-4CAE-B6ED-F80C123DA65D}" presName="text" presStyleLbl="fgAcc0" presStyleIdx="0" presStyleCnt="2">
        <dgm:presLayoutVars>
          <dgm:chPref val="3"/>
        </dgm:presLayoutVars>
      </dgm:prSet>
      <dgm:spPr/>
    </dgm:pt>
    <dgm:pt modelId="{BB2D61D4-0D2A-4080-9C78-779E6841B4DB}" type="pres">
      <dgm:prSet presAssocID="{194F10B7-0E92-4CAE-B6ED-F80C123DA65D}" presName="hierChild2" presStyleCnt="0"/>
      <dgm:spPr/>
    </dgm:pt>
    <dgm:pt modelId="{6BC3B1A8-FB66-402C-916A-EFA82836DC75}" type="pres">
      <dgm:prSet presAssocID="{3A8E2654-81A8-4248-BD43-0A869FFAD800}" presName="Name10" presStyleLbl="parChTrans1D2" presStyleIdx="0" presStyleCnt="5"/>
      <dgm:spPr/>
    </dgm:pt>
    <dgm:pt modelId="{7BC4BA30-16A5-47B0-A942-91DF86BC7545}" type="pres">
      <dgm:prSet presAssocID="{DCF3CAAC-89BE-4426-979B-804F2846E5E4}" presName="hierRoot2" presStyleCnt="0"/>
      <dgm:spPr/>
    </dgm:pt>
    <dgm:pt modelId="{3AF28005-EB05-4504-81F7-410E560C18C5}" type="pres">
      <dgm:prSet presAssocID="{DCF3CAAC-89BE-4426-979B-804F2846E5E4}" presName="composite2" presStyleCnt="0"/>
      <dgm:spPr/>
    </dgm:pt>
    <dgm:pt modelId="{1BC3820F-58DA-4245-839A-41E468506627}" type="pres">
      <dgm:prSet presAssocID="{DCF3CAAC-89BE-4426-979B-804F2846E5E4}" presName="background2" presStyleLbl="node2" presStyleIdx="0" presStyleCnt="5"/>
      <dgm:spPr/>
    </dgm:pt>
    <dgm:pt modelId="{C9CEB7D1-3270-4D38-B36C-BA84015FF471}" type="pres">
      <dgm:prSet presAssocID="{DCF3CAAC-89BE-4426-979B-804F2846E5E4}" presName="text2" presStyleLbl="fgAcc2" presStyleIdx="0" presStyleCnt="5">
        <dgm:presLayoutVars>
          <dgm:chPref val="3"/>
        </dgm:presLayoutVars>
      </dgm:prSet>
      <dgm:spPr/>
    </dgm:pt>
    <dgm:pt modelId="{28034019-04A6-479E-9BF9-4E995F923137}" type="pres">
      <dgm:prSet presAssocID="{DCF3CAAC-89BE-4426-979B-804F2846E5E4}" presName="hierChild3" presStyleCnt="0"/>
      <dgm:spPr/>
    </dgm:pt>
    <dgm:pt modelId="{4FD471DB-1DDE-4348-A402-7829994834A5}" type="pres">
      <dgm:prSet presAssocID="{6E45EB33-47AB-489A-B340-B3F751873D0D}" presName="Name10" presStyleLbl="parChTrans1D2" presStyleIdx="1" presStyleCnt="5"/>
      <dgm:spPr/>
    </dgm:pt>
    <dgm:pt modelId="{C56161B4-775C-4FD9-B86F-09014C065493}" type="pres">
      <dgm:prSet presAssocID="{EE02D7F1-88A2-4C34-B901-FBA067AA016C}" presName="hierRoot2" presStyleCnt="0"/>
      <dgm:spPr/>
    </dgm:pt>
    <dgm:pt modelId="{3BB92948-6180-4DC1-BF95-BA5C52BFA91A}" type="pres">
      <dgm:prSet presAssocID="{EE02D7F1-88A2-4C34-B901-FBA067AA016C}" presName="composite2" presStyleCnt="0"/>
      <dgm:spPr/>
    </dgm:pt>
    <dgm:pt modelId="{BB8FF274-1A22-44D3-B42C-A9B263E24E66}" type="pres">
      <dgm:prSet presAssocID="{EE02D7F1-88A2-4C34-B901-FBA067AA016C}" presName="background2" presStyleLbl="node2" presStyleIdx="1" presStyleCnt="5"/>
      <dgm:spPr/>
    </dgm:pt>
    <dgm:pt modelId="{E4E33A0E-81E6-4D07-8C07-98CA8830E60B}" type="pres">
      <dgm:prSet presAssocID="{EE02D7F1-88A2-4C34-B901-FBA067AA016C}" presName="text2" presStyleLbl="fgAcc2" presStyleIdx="1" presStyleCnt="5">
        <dgm:presLayoutVars>
          <dgm:chPref val="3"/>
        </dgm:presLayoutVars>
      </dgm:prSet>
      <dgm:spPr/>
    </dgm:pt>
    <dgm:pt modelId="{4CA5EAC9-2BEB-4170-AA43-F4E024B7A0EA}" type="pres">
      <dgm:prSet presAssocID="{EE02D7F1-88A2-4C34-B901-FBA067AA016C}" presName="hierChild3" presStyleCnt="0"/>
      <dgm:spPr/>
    </dgm:pt>
    <dgm:pt modelId="{33675CC1-E341-46AA-B463-56AE0D89C578}" type="pres">
      <dgm:prSet presAssocID="{61BC5B9C-AD0E-44C6-9385-4CDA64BD738C}" presName="hierRoot1" presStyleCnt="0"/>
      <dgm:spPr/>
    </dgm:pt>
    <dgm:pt modelId="{ED0AE0B0-055F-4357-9907-D27BD3F1BC18}" type="pres">
      <dgm:prSet presAssocID="{61BC5B9C-AD0E-44C6-9385-4CDA64BD738C}" presName="composite" presStyleCnt="0"/>
      <dgm:spPr/>
    </dgm:pt>
    <dgm:pt modelId="{5710EF97-417C-4A36-A413-EA8242A4585E}" type="pres">
      <dgm:prSet presAssocID="{61BC5B9C-AD0E-44C6-9385-4CDA64BD738C}" presName="background" presStyleLbl="node0" presStyleIdx="1" presStyleCnt="2"/>
      <dgm:spPr/>
    </dgm:pt>
    <dgm:pt modelId="{ABB28994-DE89-4629-B73A-1F57CBB45AF2}" type="pres">
      <dgm:prSet presAssocID="{61BC5B9C-AD0E-44C6-9385-4CDA64BD738C}" presName="text" presStyleLbl="fgAcc0" presStyleIdx="1" presStyleCnt="2">
        <dgm:presLayoutVars>
          <dgm:chPref val="3"/>
        </dgm:presLayoutVars>
      </dgm:prSet>
      <dgm:spPr/>
    </dgm:pt>
    <dgm:pt modelId="{191201F9-F271-4E65-8FC3-13B69E8C7C07}" type="pres">
      <dgm:prSet presAssocID="{61BC5B9C-AD0E-44C6-9385-4CDA64BD738C}" presName="hierChild2" presStyleCnt="0"/>
      <dgm:spPr/>
    </dgm:pt>
    <dgm:pt modelId="{F36E9EE5-4862-4C75-8EBD-304BE344A387}" type="pres">
      <dgm:prSet presAssocID="{7456D4F3-06D7-4BD4-B536-86DFE5A3824A}" presName="Name10" presStyleLbl="parChTrans1D2" presStyleIdx="2" presStyleCnt="5"/>
      <dgm:spPr/>
    </dgm:pt>
    <dgm:pt modelId="{CB70647E-8831-4860-A34E-4A9CF295DFE5}" type="pres">
      <dgm:prSet presAssocID="{18E9BDDF-07CB-4850-911E-89EE7A02FBBF}" presName="hierRoot2" presStyleCnt="0"/>
      <dgm:spPr/>
    </dgm:pt>
    <dgm:pt modelId="{99362980-1D22-41ED-ADEC-A2DF0E6BC08F}" type="pres">
      <dgm:prSet presAssocID="{18E9BDDF-07CB-4850-911E-89EE7A02FBBF}" presName="composite2" presStyleCnt="0"/>
      <dgm:spPr/>
    </dgm:pt>
    <dgm:pt modelId="{1E616292-CE31-4131-9EE4-457A5F0ACBB9}" type="pres">
      <dgm:prSet presAssocID="{18E9BDDF-07CB-4850-911E-89EE7A02FBBF}" presName="background2" presStyleLbl="node2" presStyleIdx="2" presStyleCnt="5"/>
      <dgm:spPr/>
    </dgm:pt>
    <dgm:pt modelId="{737FF19F-7B40-4E8F-A81E-8ED24F4E0782}" type="pres">
      <dgm:prSet presAssocID="{18E9BDDF-07CB-4850-911E-89EE7A02FBBF}" presName="text2" presStyleLbl="fgAcc2" presStyleIdx="2" presStyleCnt="5">
        <dgm:presLayoutVars>
          <dgm:chPref val="3"/>
        </dgm:presLayoutVars>
      </dgm:prSet>
      <dgm:spPr/>
    </dgm:pt>
    <dgm:pt modelId="{933C40C0-B015-454F-89BD-CE18A644CD53}" type="pres">
      <dgm:prSet presAssocID="{18E9BDDF-07CB-4850-911E-89EE7A02FBBF}" presName="hierChild3" presStyleCnt="0"/>
      <dgm:spPr/>
    </dgm:pt>
    <dgm:pt modelId="{78D25E44-CEA4-44F7-A9D5-B51B6F897632}" type="pres">
      <dgm:prSet presAssocID="{4B86048A-11E2-490A-8003-AF7B9ACF8D2D}" presName="Name10" presStyleLbl="parChTrans1D2" presStyleIdx="3" presStyleCnt="5"/>
      <dgm:spPr/>
    </dgm:pt>
    <dgm:pt modelId="{FBE38DB3-1F47-424C-AB9C-47A2FFED4995}" type="pres">
      <dgm:prSet presAssocID="{6C43B8C4-B466-4B12-B8CD-C8FF989253A8}" presName="hierRoot2" presStyleCnt="0"/>
      <dgm:spPr/>
    </dgm:pt>
    <dgm:pt modelId="{ACD1FDF4-6001-4C4C-BD78-955B4C5B4854}" type="pres">
      <dgm:prSet presAssocID="{6C43B8C4-B466-4B12-B8CD-C8FF989253A8}" presName="composite2" presStyleCnt="0"/>
      <dgm:spPr/>
    </dgm:pt>
    <dgm:pt modelId="{A248FD51-90A7-4670-9AA7-AAF63871DEC4}" type="pres">
      <dgm:prSet presAssocID="{6C43B8C4-B466-4B12-B8CD-C8FF989253A8}" presName="background2" presStyleLbl="node2" presStyleIdx="3" presStyleCnt="5"/>
      <dgm:spPr/>
    </dgm:pt>
    <dgm:pt modelId="{38A1761E-9249-4E7F-979A-B02059AE774E}" type="pres">
      <dgm:prSet presAssocID="{6C43B8C4-B466-4B12-B8CD-C8FF989253A8}" presName="text2" presStyleLbl="fgAcc2" presStyleIdx="3" presStyleCnt="5">
        <dgm:presLayoutVars>
          <dgm:chPref val="3"/>
        </dgm:presLayoutVars>
      </dgm:prSet>
      <dgm:spPr/>
    </dgm:pt>
    <dgm:pt modelId="{E385359D-8605-4CA6-B141-ECA0DA77ED1E}" type="pres">
      <dgm:prSet presAssocID="{6C43B8C4-B466-4B12-B8CD-C8FF989253A8}" presName="hierChild3" presStyleCnt="0"/>
      <dgm:spPr/>
    </dgm:pt>
    <dgm:pt modelId="{9FF4FA74-425A-4683-AFC8-050350B9FEE4}" type="pres">
      <dgm:prSet presAssocID="{69080ABD-7443-413F-AAEB-A5A4A6D44DCE}" presName="Name10" presStyleLbl="parChTrans1D2" presStyleIdx="4" presStyleCnt="5"/>
      <dgm:spPr/>
    </dgm:pt>
    <dgm:pt modelId="{266427BD-E934-4C46-BB77-91512D43765A}" type="pres">
      <dgm:prSet presAssocID="{BB782B41-44C6-4D3F-81B5-33237CB600B8}" presName="hierRoot2" presStyleCnt="0"/>
      <dgm:spPr/>
    </dgm:pt>
    <dgm:pt modelId="{86932EF9-1763-49F8-8974-2CBD4A3909C5}" type="pres">
      <dgm:prSet presAssocID="{BB782B41-44C6-4D3F-81B5-33237CB600B8}" presName="composite2" presStyleCnt="0"/>
      <dgm:spPr/>
    </dgm:pt>
    <dgm:pt modelId="{208CE890-B83C-46E1-A322-CFFA5FEAB7DD}" type="pres">
      <dgm:prSet presAssocID="{BB782B41-44C6-4D3F-81B5-33237CB600B8}" presName="background2" presStyleLbl="node2" presStyleIdx="4" presStyleCnt="5"/>
      <dgm:spPr/>
    </dgm:pt>
    <dgm:pt modelId="{52D04E9B-CF1F-44AA-A7BF-8FA13CB221B3}" type="pres">
      <dgm:prSet presAssocID="{BB782B41-44C6-4D3F-81B5-33237CB600B8}" presName="text2" presStyleLbl="fgAcc2" presStyleIdx="4" presStyleCnt="5">
        <dgm:presLayoutVars>
          <dgm:chPref val="3"/>
        </dgm:presLayoutVars>
      </dgm:prSet>
      <dgm:spPr/>
    </dgm:pt>
    <dgm:pt modelId="{541DD914-43B5-4CDE-9952-721E6412079A}" type="pres">
      <dgm:prSet presAssocID="{BB782B41-44C6-4D3F-81B5-33237CB600B8}" presName="hierChild3" presStyleCnt="0"/>
      <dgm:spPr/>
    </dgm:pt>
  </dgm:ptLst>
  <dgm:cxnLst>
    <dgm:cxn modelId="{51233704-5B2A-483C-91DA-3F36396DB528}" srcId="{194F10B7-0E92-4CAE-B6ED-F80C123DA65D}" destId="{EE02D7F1-88A2-4C34-B901-FBA067AA016C}" srcOrd="1" destOrd="0" parTransId="{6E45EB33-47AB-489A-B340-B3F751873D0D}" sibTransId="{07EB37AC-54AC-47F9-8910-6820FF177F77}"/>
    <dgm:cxn modelId="{8A1D4E04-AFDA-437E-84CD-A4513D56CD6B}" type="presOf" srcId="{DCF3CAAC-89BE-4426-979B-804F2846E5E4}" destId="{C9CEB7D1-3270-4D38-B36C-BA84015FF471}" srcOrd="0" destOrd="0" presId="urn:microsoft.com/office/officeart/2005/8/layout/hierarchy1"/>
    <dgm:cxn modelId="{5ED5D708-8CCA-4824-973E-AC73307A7E04}" type="presOf" srcId="{194F10B7-0E92-4CAE-B6ED-F80C123DA65D}" destId="{77BFE8EB-D156-483C-8413-ABAA7FBD982D}" srcOrd="0" destOrd="0" presId="urn:microsoft.com/office/officeart/2005/8/layout/hierarchy1"/>
    <dgm:cxn modelId="{AAD1F70C-0C2F-4396-82B6-E23E47EE941C}" type="presOf" srcId="{69080ABD-7443-413F-AAEB-A5A4A6D44DCE}" destId="{9FF4FA74-425A-4683-AFC8-050350B9FEE4}" srcOrd="0" destOrd="0" presId="urn:microsoft.com/office/officeart/2005/8/layout/hierarchy1"/>
    <dgm:cxn modelId="{A2923C26-552E-4369-A61F-818D9965B30C}" srcId="{61BC5B9C-AD0E-44C6-9385-4CDA64BD738C}" destId="{18E9BDDF-07CB-4850-911E-89EE7A02FBBF}" srcOrd="0" destOrd="0" parTransId="{7456D4F3-06D7-4BD4-B536-86DFE5A3824A}" sibTransId="{FBDA9EA5-C5F0-42F4-A66B-6769BCB1F13E}"/>
    <dgm:cxn modelId="{CA39CF27-3BD3-40F9-8AE2-F7F69E4A0307}" type="presOf" srcId="{6E45EB33-47AB-489A-B340-B3F751873D0D}" destId="{4FD471DB-1DDE-4348-A402-7829994834A5}" srcOrd="0" destOrd="0" presId="urn:microsoft.com/office/officeart/2005/8/layout/hierarchy1"/>
    <dgm:cxn modelId="{8868A72F-C95A-4D09-8BA7-1AEE9C0F7EAE}" type="presOf" srcId="{4B86048A-11E2-490A-8003-AF7B9ACF8D2D}" destId="{78D25E44-CEA4-44F7-A9D5-B51B6F897632}" srcOrd="0" destOrd="0" presId="urn:microsoft.com/office/officeart/2005/8/layout/hierarchy1"/>
    <dgm:cxn modelId="{A58B2B32-518E-45B4-AD29-B92F66782726}" type="presOf" srcId="{BB782B41-44C6-4D3F-81B5-33237CB600B8}" destId="{52D04E9B-CF1F-44AA-A7BF-8FA13CB221B3}" srcOrd="0" destOrd="0" presId="urn:microsoft.com/office/officeart/2005/8/layout/hierarchy1"/>
    <dgm:cxn modelId="{39A8413E-10D3-4AF8-ADB8-82B354A90886}" srcId="{194F10B7-0E92-4CAE-B6ED-F80C123DA65D}" destId="{DCF3CAAC-89BE-4426-979B-804F2846E5E4}" srcOrd="0" destOrd="0" parTransId="{3A8E2654-81A8-4248-BD43-0A869FFAD800}" sibTransId="{30B4F0B5-AD2F-4150-AB7F-FBDCB402F97B}"/>
    <dgm:cxn modelId="{BA818761-561D-4B09-8E65-9ECB4FEC95FE}" type="presOf" srcId="{A6A81205-7FFF-4396-A067-7A425A84A056}" destId="{A10615B0-2BED-440E-A16E-A2DB7D0113BE}" srcOrd="0" destOrd="0" presId="urn:microsoft.com/office/officeart/2005/8/layout/hierarchy1"/>
    <dgm:cxn modelId="{4153B347-CD6F-4AF4-A4D7-8BA85ED8CF9A}" type="presOf" srcId="{EE02D7F1-88A2-4C34-B901-FBA067AA016C}" destId="{E4E33A0E-81E6-4D07-8C07-98CA8830E60B}" srcOrd="0" destOrd="0" presId="urn:microsoft.com/office/officeart/2005/8/layout/hierarchy1"/>
    <dgm:cxn modelId="{0AD3976E-CEF3-4E24-A858-0DF7CB058735}" type="presOf" srcId="{61BC5B9C-AD0E-44C6-9385-4CDA64BD738C}" destId="{ABB28994-DE89-4629-B73A-1F57CBB45AF2}" srcOrd="0" destOrd="0" presId="urn:microsoft.com/office/officeart/2005/8/layout/hierarchy1"/>
    <dgm:cxn modelId="{E1A89189-38EB-4838-99A7-5BFD6050DE13}" srcId="{61BC5B9C-AD0E-44C6-9385-4CDA64BD738C}" destId="{BB782B41-44C6-4D3F-81B5-33237CB600B8}" srcOrd="2" destOrd="0" parTransId="{69080ABD-7443-413F-AAEB-A5A4A6D44DCE}" sibTransId="{5AC313B5-64C9-4D83-BB3B-51EF1F3DE3FD}"/>
    <dgm:cxn modelId="{75D09EAC-4400-46FC-B8AC-734A22A747BE}" srcId="{61BC5B9C-AD0E-44C6-9385-4CDA64BD738C}" destId="{6C43B8C4-B466-4B12-B8CD-C8FF989253A8}" srcOrd="1" destOrd="0" parTransId="{4B86048A-11E2-490A-8003-AF7B9ACF8D2D}" sibTransId="{2787B2CF-3D92-4A7A-9425-DE2753FA349E}"/>
    <dgm:cxn modelId="{2A9A26C1-E4EB-4C8E-8812-C43E92889C87}" srcId="{A6A81205-7FFF-4396-A067-7A425A84A056}" destId="{61BC5B9C-AD0E-44C6-9385-4CDA64BD738C}" srcOrd="1" destOrd="0" parTransId="{BAC125EE-A21A-4EA3-98E7-0C65FF5C71B3}" sibTransId="{45DEAE0C-BC88-49C1-899A-CAC99B195977}"/>
    <dgm:cxn modelId="{3A2BD2E0-DAC8-4247-BC84-324210320AF8}" type="presOf" srcId="{3A8E2654-81A8-4248-BD43-0A869FFAD800}" destId="{6BC3B1A8-FB66-402C-916A-EFA82836DC75}" srcOrd="0" destOrd="0" presId="urn:microsoft.com/office/officeart/2005/8/layout/hierarchy1"/>
    <dgm:cxn modelId="{FDA034E2-10EB-4443-A888-8DCF6896CE6D}" srcId="{A6A81205-7FFF-4396-A067-7A425A84A056}" destId="{194F10B7-0E92-4CAE-B6ED-F80C123DA65D}" srcOrd="0" destOrd="0" parTransId="{A1F99718-07D9-481B-B753-A4A75C0A88DC}" sibTransId="{BE0A0957-6893-48C0-8F63-0E58B2552B84}"/>
    <dgm:cxn modelId="{9C4464E2-ED6D-4039-918B-A9C4895FFEAE}" type="presOf" srcId="{7456D4F3-06D7-4BD4-B536-86DFE5A3824A}" destId="{F36E9EE5-4862-4C75-8EBD-304BE344A387}" srcOrd="0" destOrd="0" presId="urn:microsoft.com/office/officeart/2005/8/layout/hierarchy1"/>
    <dgm:cxn modelId="{BE4757F5-FBE2-446B-AB5B-86A61F43679E}" type="presOf" srcId="{18E9BDDF-07CB-4850-911E-89EE7A02FBBF}" destId="{737FF19F-7B40-4E8F-A81E-8ED24F4E0782}" srcOrd="0" destOrd="0" presId="urn:microsoft.com/office/officeart/2005/8/layout/hierarchy1"/>
    <dgm:cxn modelId="{D584EBFD-8ADE-4594-8615-2D09ED6D35A5}" type="presOf" srcId="{6C43B8C4-B466-4B12-B8CD-C8FF989253A8}" destId="{38A1761E-9249-4E7F-979A-B02059AE774E}" srcOrd="0" destOrd="0" presId="urn:microsoft.com/office/officeart/2005/8/layout/hierarchy1"/>
    <dgm:cxn modelId="{28BCE98B-EA47-4C22-9B07-B1DCA9C123FA}" type="presParOf" srcId="{A10615B0-2BED-440E-A16E-A2DB7D0113BE}" destId="{CBDC320A-4C75-411A-98A8-794C4E607E56}" srcOrd="0" destOrd="0" presId="urn:microsoft.com/office/officeart/2005/8/layout/hierarchy1"/>
    <dgm:cxn modelId="{0E7E7BE2-324F-4CC8-AE4E-155442968509}" type="presParOf" srcId="{CBDC320A-4C75-411A-98A8-794C4E607E56}" destId="{0AF0165F-C3FB-40E0-9390-2155ED459914}" srcOrd="0" destOrd="0" presId="urn:microsoft.com/office/officeart/2005/8/layout/hierarchy1"/>
    <dgm:cxn modelId="{870178C2-56B6-47C9-9B31-1FD7D7029029}" type="presParOf" srcId="{0AF0165F-C3FB-40E0-9390-2155ED459914}" destId="{55158450-76E7-4A21-AD62-65CABBD10469}" srcOrd="0" destOrd="0" presId="urn:microsoft.com/office/officeart/2005/8/layout/hierarchy1"/>
    <dgm:cxn modelId="{6D440F6C-581B-48EC-8661-B18EFA9F55E5}" type="presParOf" srcId="{0AF0165F-C3FB-40E0-9390-2155ED459914}" destId="{77BFE8EB-D156-483C-8413-ABAA7FBD982D}" srcOrd="1" destOrd="0" presId="urn:microsoft.com/office/officeart/2005/8/layout/hierarchy1"/>
    <dgm:cxn modelId="{27499D93-28BE-4274-B5CE-E2E7552572AD}" type="presParOf" srcId="{CBDC320A-4C75-411A-98A8-794C4E607E56}" destId="{BB2D61D4-0D2A-4080-9C78-779E6841B4DB}" srcOrd="1" destOrd="0" presId="urn:microsoft.com/office/officeart/2005/8/layout/hierarchy1"/>
    <dgm:cxn modelId="{BA17CD51-426D-4274-B0BD-ED427C41D1BF}" type="presParOf" srcId="{BB2D61D4-0D2A-4080-9C78-779E6841B4DB}" destId="{6BC3B1A8-FB66-402C-916A-EFA82836DC75}" srcOrd="0" destOrd="0" presId="urn:microsoft.com/office/officeart/2005/8/layout/hierarchy1"/>
    <dgm:cxn modelId="{EA47971B-F52B-4D8B-827F-0626A98AC685}" type="presParOf" srcId="{BB2D61D4-0D2A-4080-9C78-779E6841B4DB}" destId="{7BC4BA30-16A5-47B0-A942-91DF86BC7545}" srcOrd="1" destOrd="0" presId="urn:microsoft.com/office/officeart/2005/8/layout/hierarchy1"/>
    <dgm:cxn modelId="{F1D8A8B0-19D7-4259-9BC0-2E5A937171FD}" type="presParOf" srcId="{7BC4BA30-16A5-47B0-A942-91DF86BC7545}" destId="{3AF28005-EB05-4504-81F7-410E560C18C5}" srcOrd="0" destOrd="0" presId="urn:microsoft.com/office/officeart/2005/8/layout/hierarchy1"/>
    <dgm:cxn modelId="{99055339-07AD-4C2C-A3A8-9554CF5537ED}" type="presParOf" srcId="{3AF28005-EB05-4504-81F7-410E560C18C5}" destId="{1BC3820F-58DA-4245-839A-41E468506627}" srcOrd="0" destOrd="0" presId="urn:microsoft.com/office/officeart/2005/8/layout/hierarchy1"/>
    <dgm:cxn modelId="{2C6FB9AA-7E69-4BAB-81A3-927F4A54AB3F}" type="presParOf" srcId="{3AF28005-EB05-4504-81F7-410E560C18C5}" destId="{C9CEB7D1-3270-4D38-B36C-BA84015FF471}" srcOrd="1" destOrd="0" presId="urn:microsoft.com/office/officeart/2005/8/layout/hierarchy1"/>
    <dgm:cxn modelId="{4E6A6DC5-18D1-48A0-A3AA-637736A2D047}" type="presParOf" srcId="{7BC4BA30-16A5-47B0-A942-91DF86BC7545}" destId="{28034019-04A6-479E-9BF9-4E995F923137}" srcOrd="1" destOrd="0" presId="urn:microsoft.com/office/officeart/2005/8/layout/hierarchy1"/>
    <dgm:cxn modelId="{5D5DCE69-6B8B-4457-9B03-48664FBC25C2}" type="presParOf" srcId="{BB2D61D4-0D2A-4080-9C78-779E6841B4DB}" destId="{4FD471DB-1DDE-4348-A402-7829994834A5}" srcOrd="2" destOrd="0" presId="urn:microsoft.com/office/officeart/2005/8/layout/hierarchy1"/>
    <dgm:cxn modelId="{4C427355-FB3A-42C8-A200-99F11048972E}" type="presParOf" srcId="{BB2D61D4-0D2A-4080-9C78-779E6841B4DB}" destId="{C56161B4-775C-4FD9-B86F-09014C065493}" srcOrd="3" destOrd="0" presId="urn:microsoft.com/office/officeart/2005/8/layout/hierarchy1"/>
    <dgm:cxn modelId="{5F430A85-79F9-416E-B4AF-DE998C1E40A2}" type="presParOf" srcId="{C56161B4-775C-4FD9-B86F-09014C065493}" destId="{3BB92948-6180-4DC1-BF95-BA5C52BFA91A}" srcOrd="0" destOrd="0" presId="urn:microsoft.com/office/officeart/2005/8/layout/hierarchy1"/>
    <dgm:cxn modelId="{970E8B60-9408-4CA4-AF5E-F2F02E4F9202}" type="presParOf" srcId="{3BB92948-6180-4DC1-BF95-BA5C52BFA91A}" destId="{BB8FF274-1A22-44D3-B42C-A9B263E24E66}" srcOrd="0" destOrd="0" presId="urn:microsoft.com/office/officeart/2005/8/layout/hierarchy1"/>
    <dgm:cxn modelId="{6036BDF0-B86D-4352-BF6E-4A12AA324718}" type="presParOf" srcId="{3BB92948-6180-4DC1-BF95-BA5C52BFA91A}" destId="{E4E33A0E-81E6-4D07-8C07-98CA8830E60B}" srcOrd="1" destOrd="0" presId="urn:microsoft.com/office/officeart/2005/8/layout/hierarchy1"/>
    <dgm:cxn modelId="{D60B10ED-C9B4-42E2-B6BF-2CAF57974504}" type="presParOf" srcId="{C56161B4-775C-4FD9-B86F-09014C065493}" destId="{4CA5EAC9-2BEB-4170-AA43-F4E024B7A0EA}" srcOrd="1" destOrd="0" presId="urn:microsoft.com/office/officeart/2005/8/layout/hierarchy1"/>
    <dgm:cxn modelId="{8930CE84-C24B-4EED-ACB9-F6CEFC72185D}" type="presParOf" srcId="{A10615B0-2BED-440E-A16E-A2DB7D0113BE}" destId="{33675CC1-E341-46AA-B463-56AE0D89C578}" srcOrd="1" destOrd="0" presId="urn:microsoft.com/office/officeart/2005/8/layout/hierarchy1"/>
    <dgm:cxn modelId="{70E6EF96-3BBB-48ED-B5E1-EC7B66F4A06B}" type="presParOf" srcId="{33675CC1-E341-46AA-B463-56AE0D89C578}" destId="{ED0AE0B0-055F-4357-9907-D27BD3F1BC18}" srcOrd="0" destOrd="0" presId="urn:microsoft.com/office/officeart/2005/8/layout/hierarchy1"/>
    <dgm:cxn modelId="{C19C1833-256F-420C-9709-E5621CFC6E2E}" type="presParOf" srcId="{ED0AE0B0-055F-4357-9907-D27BD3F1BC18}" destId="{5710EF97-417C-4A36-A413-EA8242A4585E}" srcOrd="0" destOrd="0" presId="urn:microsoft.com/office/officeart/2005/8/layout/hierarchy1"/>
    <dgm:cxn modelId="{E0D2436B-EF39-4F5E-9AF8-5381E597B6D4}" type="presParOf" srcId="{ED0AE0B0-055F-4357-9907-D27BD3F1BC18}" destId="{ABB28994-DE89-4629-B73A-1F57CBB45AF2}" srcOrd="1" destOrd="0" presId="urn:microsoft.com/office/officeart/2005/8/layout/hierarchy1"/>
    <dgm:cxn modelId="{7F80C941-B097-45B4-BC08-B6088466D767}" type="presParOf" srcId="{33675CC1-E341-46AA-B463-56AE0D89C578}" destId="{191201F9-F271-4E65-8FC3-13B69E8C7C07}" srcOrd="1" destOrd="0" presId="urn:microsoft.com/office/officeart/2005/8/layout/hierarchy1"/>
    <dgm:cxn modelId="{66344970-4677-4874-8D12-B4740DC72351}" type="presParOf" srcId="{191201F9-F271-4E65-8FC3-13B69E8C7C07}" destId="{F36E9EE5-4862-4C75-8EBD-304BE344A387}" srcOrd="0" destOrd="0" presId="urn:microsoft.com/office/officeart/2005/8/layout/hierarchy1"/>
    <dgm:cxn modelId="{331A689A-C1B1-429E-9CDB-5F4BB5967005}" type="presParOf" srcId="{191201F9-F271-4E65-8FC3-13B69E8C7C07}" destId="{CB70647E-8831-4860-A34E-4A9CF295DFE5}" srcOrd="1" destOrd="0" presId="urn:microsoft.com/office/officeart/2005/8/layout/hierarchy1"/>
    <dgm:cxn modelId="{9AA1EBF4-CC5E-44CA-9563-C219A4C1CD3F}" type="presParOf" srcId="{CB70647E-8831-4860-A34E-4A9CF295DFE5}" destId="{99362980-1D22-41ED-ADEC-A2DF0E6BC08F}" srcOrd="0" destOrd="0" presId="urn:microsoft.com/office/officeart/2005/8/layout/hierarchy1"/>
    <dgm:cxn modelId="{9700D0FB-FB1B-4B2A-8CB4-F653E3DD6ADB}" type="presParOf" srcId="{99362980-1D22-41ED-ADEC-A2DF0E6BC08F}" destId="{1E616292-CE31-4131-9EE4-457A5F0ACBB9}" srcOrd="0" destOrd="0" presId="urn:microsoft.com/office/officeart/2005/8/layout/hierarchy1"/>
    <dgm:cxn modelId="{6BF88058-35D8-490C-BCE3-83DD57FAB69B}" type="presParOf" srcId="{99362980-1D22-41ED-ADEC-A2DF0E6BC08F}" destId="{737FF19F-7B40-4E8F-A81E-8ED24F4E0782}" srcOrd="1" destOrd="0" presId="urn:microsoft.com/office/officeart/2005/8/layout/hierarchy1"/>
    <dgm:cxn modelId="{8F97C2E2-7C3A-479A-AC79-F7C82EC6C059}" type="presParOf" srcId="{CB70647E-8831-4860-A34E-4A9CF295DFE5}" destId="{933C40C0-B015-454F-89BD-CE18A644CD53}" srcOrd="1" destOrd="0" presId="urn:microsoft.com/office/officeart/2005/8/layout/hierarchy1"/>
    <dgm:cxn modelId="{CA899DF8-0CE1-4498-B487-1868346E1475}" type="presParOf" srcId="{191201F9-F271-4E65-8FC3-13B69E8C7C07}" destId="{78D25E44-CEA4-44F7-A9D5-B51B6F897632}" srcOrd="2" destOrd="0" presId="urn:microsoft.com/office/officeart/2005/8/layout/hierarchy1"/>
    <dgm:cxn modelId="{E81BD303-E22B-40CD-BE7D-AC0F908CE12D}" type="presParOf" srcId="{191201F9-F271-4E65-8FC3-13B69E8C7C07}" destId="{FBE38DB3-1F47-424C-AB9C-47A2FFED4995}" srcOrd="3" destOrd="0" presId="urn:microsoft.com/office/officeart/2005/8/layout/hierarchy1"/>
    <dgm:cxn modelId="{C8AB416F-E70C-4531-A247-642B05CF6CAE}" type="presParOf" srcId="{FBE38DB3-1F47-424C-AB9C-47A2FFED4995}" destId="{ACD1FDF4-6001-4C4C-BD78-955B4C5B4854}" srcOrd="0" destOrd="0" presId="urn:microsoft.com/office/officeart/2005/8/layout/hierarchy1"/>
    <dgm:cxn modelId="{1826A7BC-9A97-4DF7-8308-1925C4E5051C}" type="presParOf" srcId="{ACD1FDF4-6001-4C4C-BD78-955B4C5B4854}" destId="{A248FD51-90A7-4670-9AA7-AAF63871DEC4}" srcOrd="0" destOrd="0" presId="urn:microsoft.com/office/officeart/2005/8/layout/hierarchy1"/>
    <dgm:cxn modelId="{EF217F2F-6446-47D4-B378-D17CF180021C}" type="presParOf" srcId="{ACD1FDF4-6001-4C4C-BD78-955B4C5B4854}" destId="{38A1761E-9249-4E7F-979A-B02059AE774E}" srcOrd="1" destOrd="0" presId="urn:microsoft.com/office/officeart/2005/8/layout/hierarchy1"/>
    <dgm:cxn modelId="{BBF01956-A8CB-4F47-A64F-39A090DFBD7D}" type="presParOf" srcId="{FBE38DB3-1F47-424C-AB9C-47A2FFED4995}" destId="{E385359D-8605-4CA6-B141-ECA0DA77ED1E}" srcOrd="1" destOrd="0" presId="urn:microsoft.com/office/officeart/2005/8/layout/hierarchy1"/>
    <dgm:cxn modelId="{01CDF2FC-9D35-457F-98AF-CA7EA2E8C16B}" type="presParOf" srcId="{191201F9-F271-4E65-8FC3-13B69E8C7C07}" destId="{9FF4FA74-425A-4683-AFC8-050350B9FEE4}" srcOrd="4" destOrd="0" presId="urn:microsoft.com/office/officeart/2005/8/layout/hierarchy1"/>
    <dgm:cxn modelId="{9DFB8D8C-99AB-4FBD-A530-AAEBC5B599DA}" type="presParOf" srcId="{191201F9-F271-4E65-8FC3-13B69E8C7C07}" destId="{266427BD-E934-4C46-BB77-91512D43765A}" srcOrd="5" destOrd="0" presId="urn:microsoft.com/office/officeart/2005/8/layout/hierarchy1"/>
    <dgm:cxn modelId="{127B49E9-3AAA-4020-8172-F41E0D41D29F}" type="presParOf" srcId="{266427BD-E934-4C46-BB77-91512D43765A}" destId="{86932EF9-1763-49F8-8974-2CBD4A3909C5}" srcOrd="0" destOrd="0" presId="urn:microsoft.com/office/officeart/2005/8/layout/hierarchy1"/>
    <dgm:cxn modelId="{AD23B820-A6B7-4275-BBC4-1775CF6C1042}" type="presParOf" srcId="{86932EF9-1763-49F8-8974-2CBD4A3909C5}" destId="{208CE890-B83C-46E1-A322-CFFA5FEAB7DD}" srcOrd="0" destOrd="0" presId="urn:microsoft.com/office/officeart/2005/8/layout/hierarchy1"/>
    <dgm:cxn modelId="{3B9FC28A-FD84-476E-A7E1-2AB9596FF82E}" type="presParOf" srcId="{86932EF9-1763-49F8-8974-2CBD4A3909C5}" destId="{52D04E9B-CF1F-44AA-A7BF-8FA13CB221B3}" srcOrd="1" destOrd="0" presId="urn:microsoft.com/office/officeart/2005/8/layout/hierarchy1"/>
    <dgm:cxn modelId="{7FB3C90E-1C90-4BAE-85FD-7362D58C2019}" type="presParOf" srcId="{266427BD-E934-4C46-BB77-91512D43765A}" destId="{541DD914-43B5-4CDE-9952-721E6412079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5AEF60-EB56-4781-B9AB-71F45B323E8B}">
      <dsp:nvSpPr>
        <dsp:cNvPr id="0" name=""/>
        <dsp:cNvSpPr/>
      </dsp:nvSpPr>
      <dsp:spPr>
        <a:xfrm rot="5400000">
          <a:off x="6731621" y="-2839081"/>
          <a:ext cx="837972" cy="6729984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Collected by the Central Government on intra-state sales.</a:t>
          </a:r>
        </a:p>
      </dsp:txBody>
      <dsp:txXfrm rot="-5400000">
        <a:off x="3785615" y="147831"/>
        <a:ext cx="6689078" cy="756160"/>
      </dsp:txXfrm>
    </dsp:sp>
    <dsp:sp modelId="{B89E158C-E3C3-43F5-AE28-2FF4598FA6CA}">
      <dsp:nvSpPr>
        <dsp:cNvPr id="0" name=""/>
        <dsp:cNvSpPr/>
      </dsp:nvSpPr>
      <dsp:spPr>
        <a:xfrm>
          <a:off x="0" y="2177"/>
          <a:ext cx="3785616" cy="104746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/>
            <a:t>CGST (Central GST)</a:t>
          </a:r>
          <a:r>
            <a:rPr lang="en-US" sz="2900" kern="1200"/>
            <a:t>: </a:t>
          </a:r>
        </a:p>
      </dsp:txBody>
      <dsp:txXfrm>
        <a:off x="51133" y="53310"/>
        <a:ext cx="3683350" cy="945199"/>
      </dsp:txXfrm>
    </dsp:sp>
    <dsp:sp modelId="{4ED5A896-DDA9-4DD2-A01B-2B84E31EF785}">
      <dsp:nvSpPr>
        <dsp:cNvPr id="0" name=""/>
        <dsp:cNvSpPr/>
      </dsp:nvSpPr>
      <dsp:spPr>
        <a:xfrm rot="5400000">
          <a:off x="6731621" y="-1739242"/>
          <a:ext cx="837972" cy="6729984"/>
        </a:xfrm>
        <a:prstGeom prst="round2SameRect">
          <a:avLst/>
        </a:prstGeom>
        <a:solidFill>
          <a:schemeClr val="accent5">
            <a:tint val="40000"/>
            <a:alpha val="90000"/>
            <a:hueOff val="-2246587"/>
            <a:satOff val="-7611"/>
            <a:lumOff val="-97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246587"/>
              <a:satOff val="-7611"/>
              <a:lumOff val="-9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Collected by State Governments on intra-state sales.</a:t>
          </a:r>
        </a:p>
      </dsp:txBody>
      <dsp:txXfrm rot="-5400000">
        <a:off x="3785615" y="1247670"/>
        <a:ext cx="6689078" cy="756160"/>
      </dsp:txXfrm>
    </dsp:sp>
    <dsp:sp modelId="{71A26F88-12DF-4296-9D60-E9A503842BE5}">
      <dsp:nvSpPr>
        <dsp:cNvPr id="0" name=""/>
        <dsp:cNvSpPr/>
      </dsp:nvSpPr>
      <dsp:spPr>
        <a:xfrm>
          <a:off x="0" y="1102016"/>
          <a:ext cx="3785616" cy="1047465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/>
            <a:t>SGST (State GST)</a:t>
          </a:r>
          <a:r>
            <a:rPr lang="en-US" sz="2900" kern="1200"/>
            <a:t>: </a:t>
          </a:r>
        </a:p>
      </dsp:txBody>
      <dsp:txXfrm>
        <a:off x="51133" y="1153149"/>
        <a:ext cx="3683350" cy="945199"/>
      </dsp:txXfrm>
    </dsp:sp>
    <dsp:sp modelId="{C3C4A9C1-04B9-4691-9DB3-367D46420E9F}">
      <dsp:nvSpPr>
        <dsp:cNvPr id="0" name=""/>
        <dsp:cNvSpPr/>
      </dsp:nvSpPr>
      <dsp:spPr>
        <a:xfrm rot="5400000">
          <a:off x="6731621" y="-639403"/>
          <a:ext cx="837972" cy="6729984"/>
        </a:xfrm>
        <a:prstGeom prst="round2SameRect">
          <a:avLst/>
        </a:prstGeom>
        <a:solidFill>
          <a:schemeClr val="accent5">
            <a:tint val="40000"/>
            <a:alpha val="90000"/>
            <a:hueOff val="-4493175"/>
            <a:satOff val="-15221"/>
            <a:lumOff val="-1952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493175"/>
              <a:satOff val="-15221"/>
              <a:lumOff val="-19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Collected by the Central Government for inter-state transactions and imports.</a:t>
          </a:r>
        </a:p>
      </dsp:txBody>
      <dsp:txXfrm rot="-5400000">
        <a:off x="3785615" y="2347509"/>
        <a:ext cx="6689078" cy="756160"/>
      </dsp:txXfrm>
    </dsp:sp>
    <dsp:sp modelId="{E8F41CCE-E963-4D79-AC18-8403E837ABA6}">
      <dsp:nvSpPr>
        <dsp:cNvPr id="0" name=""/>
        <dsp:cNvSpPr/>
      </dsp:nvSpPr>
      <dsp:spPr>
        <a:xfrm>
          <a:off x="0" y="2201855"/>
          <a:ext cx="3785616" cy="1047465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/>
            <a:t>IGST (Integrated GST)</a:t>
          </a:r>
          <a:r>
            <a:rPr lang="en-US" sz="2900" kern="1200"/>
            <a:t>: </a:t>
          </a:r>
        </a:p>
      </dsp:txBody>
      <dsp:txXfrm>
        <a:off x="51133" y="2252988"/>
        <a:ext cx="3683350" cy="945199"/>
      </dsp:txXfrm>
    </dsp:sp>
    <dsp:sp modelId="{6F098E90-4262-4D4F-834C-9F2C2E821163}">
      <dsp:nvSpPr>
        <dsp:cNvPr id="0" name=""/>
        <dsp:cNvSpPr/>
      </dsp:nvSpPr>
      <dsp:spPr>
        <a:xfrm rot="5400000">
          <a:off x="6731621" y="460435"/>
          <a:ext cx="837972" cy="6729984"/>
        </a:xfrm>
        <a:prstGeom prst="round2Same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Similar to SGST, but applicable in Union Territories without legislatures.</a:t>
          </a:r>
        </a:p>
      </dsp:txBody>
      <dsp:txXfrm rot="-5400000">
        <a:off x="3785615" y="3447347"/>
        <a:ext cx="6689078" cy="756160"/>
      </dsp:txXfrm>
    </dsp:sp>
    <dsp:sp modelId="{4E5A5B12-EC14-4AAB-94CE-7C8528A0105F}">
      <dsp:nvSpPr>
        <dsp:cNvPr id="0" name=""/>
        <dsp:cNvSpPr/>
      </dsp:nvSpPr>
      <dsp:spPr>
        <a:xfrm>
          <a:off x="0" y="3301694"/>
          <a:ext cx="3785616" cy="1047465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/>
            <a:t>UTGST (Union Territory GST)</a:t>
          </a:r>
          <a:r>
            <a:rPr lang="en-US" sz="2900" kern="1200"/>
            <a:t>: </a:t>
          </a:r>
        </a:p>
      </dsp:txBody>
      <dsp:txXfrm>
        <a:off x="51133" y="3352827"/>
        <a:ext cx="3683350" cy="9451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D2C6B8-FA5E-4D67-AA34-4C6F5BF589D6}">
      <dsp:nvSpPr>
        <dsp:cNvPr id="0" name=""/>
        <dsp:cNvSpPr/>
      </dsp:nvSpPr>
      <dsp:spPr>
        <a:xfrm>
          <a:off x="0" y="1831"/>
          <a:ext cx="10515600" cy="71954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Input Tax Credit (ITC)</a:t>
          </a:r>
          <a:r>
            <a:rPr lang="en-US" sz="3000" kern="1200"/>
            <a:t>: </a:t>
          </a:r>
        </a:p>
      </dsp:txBody>
      <dsp:txXfrm>
        <a:off x="35125" y="36956"/>
        <a:ext cx="10445350" cy="649299"/>
      </dsp:txXfrm>
    </dsp:sp>
    <dsp:sp modelId="{49D0B4DF-2F05-453F-8815-5F0FFE3FCB91}">
      <dsp:nvSpPr>
        <dsp:cNvPr id="0" name=""/>
        <dsp:cNvSpPr/>
      </dsp:nvSpPr>
      <dsp:spPr>
        <a:xfrm>
          <a:off x="0" y="721381"/>
          <a:ext cx="10515600" cy="729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 dirty="0"/>
            <a:t>Allows businesses to claim credit for taxes paid on purchases, reducing tax burden.</a:t>
          </a:r>
        </a:p>
      </dsp:txBody>
      <dsp:txXfrm>
        <a:off x="0" y="721381"/>
        <a:ext cx="10515600" cy="729675"/>
      </dsp:txXfrm>
    </dsp:sp>
    <dsp:sp modelId="{720D8CFC-0DDC-479E-A876-3E79595B054A}">
      <dsp:nvSpPr>
        <dsp:cNvPr id="0" name=""/>
        <dsp:cNvSpPr/>
      </dsp:nvSpPr>
      <dsp:spPr>
        <a:xfrm>
          <a:off x="0" y="1451056"/>
          <a:ext cx="10515600" cy="71954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HSN and SAC Codes</a:t>
          </a:r>
          <a:r>
            <a:rPr lang="en-US" sz="3000" kern="1200"/>
            <a:t>: </a:t>
          </a:r>
        </a:p>
      </dsp:txBody>
      <dsp:txXfrm>
        <a:off x="35125" y="1486181"/>
        <a:ext cx="10445350" cy="649299"/>
      </dsp:txXfrm>
    </dsp:sp>
    <dsp:sp modelId="{5FDA6388-C3D8-4920-80DA-05536094E55B}">
      <dsp:nvSpPr>
        <dsp:cNvPr id="0" name=""/>
        <dsp:cNvSpPr/>
      </dsp:nvSpPr>
      <dsp:spPr>
        <a:xfrm>
          <a:off x="0" y="2170606"/>
          <a:ext cx="10515600" cy="729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Harmonized System of Nomenclature (HSN) for goods and Service Accounting Codes (SAC) for services to standardize classification.</a:t>
          </a:r>
        </a:p>
      </dsp:txBody>
      <dsp:txXfrm>
        <a:off x="0" y="2170606"/>
        <a:ext cx="10515600" cy="729675"/>
      </dsp:txXfrm>
    </dsp:sp>
    <dsp:sp modelId="{CB0D86D4-FFED-4A0D-8976-A31BBB067966}">
      <dsp:nvSpPr>
        <dsp:cNvPr id="0" name=""/>
        <dsp:cNvSpPr/>
      </dsp:nvSpPr>
      <dsp:spPr>
        <a:xfrm>
          <a:off x="0" y="2900281"/>
          <a:ext cx="10515600" cy="71954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GST Council</a:t>
          </a:r>
          <a:r>
            <a:rPr lang="en-US" sz="3000" kern="1200"/>
            <a:t>: </a:t>
          </a:r>
        </a:p>
      </dsp:txBody>
      <dsp:txXfrm>
        <a:off x="35125" y="2935406"/>
        <a:ext cx="10445350" cy="649299"/>
      </dsp:txXfrm>
    </dsp:sp>
    <dsp:sp modelId="{D077B36C-81A8-462B-B746-4204E8D3AE0E}">
      <dsp:nvSpPr>
        <dsp:cNvPr id="0" name=""/>
        <dsp:cNvSpPr/>
      </dsp:nvSpPr>
      <dsp:spPr>
        <a:xfrm>
          <a:off x="0" y="3619831"/>
          <a:ext cx="10515600" cy="729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Governing body for GST decisions, with representation from the Central and State governments.</a:t>
          </a:r>
        </a:p>
      </dsp:txBody>
      <dsp:txXfrm>
        <a:off x="0" y="3619831"/>
        <a:ext cx="10515600" cy="7296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7FA7FF-FE75-40E5-93DC-8C18706242DA}">
      <dsp:nvSpPr>
        <dsp:cNvPr id="0" name=""/>
        <dsp:cNvSpPr/>
      </dsp:nvSpPr>
      <dsp:spPr>
        <a:xfrm>
          <a:off x="3953" y="615040"/>
          <a:ext cx="2377306" cy="76704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Simplified Tax Structure</a:t>
          </a:r>
          <a:r>
            <a:rPr lang="en-US" sz="2100" kern="1200"/>
            <a:t>: </a:t>
          </a:r>
        </a:p>
      </dsp:txBody>
      <dsp:txXfrm>
        <a:off x="3953" y="615040"/>
        <a:ext cx="2377306" cy="767044"/>
      </dsp:txXfrm>
    </dsp:sp>
    <dsp:sp modelId="{5B100828-9602-461A-AB2A-91F7ECBCAD00}">
      <dsp:nvSpPr>
        <dsp:cNvPr id="0" name=""/>
        <dsp:cNvSpPr/>
      </dsp:nvSpPr>
      <dsp:spPr>
        <a:xfrm>
          <a:off x="3953" y="1382085"/>
          <a:ext cx="2377306" cy="2354212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Consolidates multiple indirect taxes into one.</a:t>
          </a:r>
        </a:p>
      </dsp:txBody>
      <dsp:txXfrm>
        <a:off x="3953" y="1382085"/>
        <a:ext cx="2377306" cy="2354212"/>
      </dsp:txXfrm>
    </dsp:sp>
    <dsp:sp modelId="{BA87F4E4-D441-4350-B9C7-95241809E3A5}">
      <dsp:nvSpPr>
        <dsp:cNvPr id="0" name=""/>
        <dsp:cNvSpPr/>
      </dsp:nvSpPr>
      <dsp:spPr>
        <a:xfrm>
          <a:off x="2714082" y="615040"/>
          <a:ext cx="2377306" cy="76704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Reduced Tax Cascading</a:t>
          </a:r>
          <a:r>
            <a:rPr lang="en-US" sz="2100" kern="1200"/>
            <a:t>: </a:t>
          </a:r>
        </a:p>
      </dsp:txBody>
      <dsp:txXfrm>
        <a:off x="2714082" y="615040"/>
        <a:ext cx="2377306" cy="767044"/>
      </dsp:txXfrm>
    </dsp:sp>
    <dsp:sp modelId="{D3147B1E-3985-4E57-AA3E-67E4FBA47462}">
      <dsp:nvSpPr>
        <dsp:cNvPr id="0" name=""/>
        <dsp:cNvSpPr/>
      </dsp:nvSpPr>
      <dsp:spPr>
        <a:xfrm>
          <a:off x="2714082" y="1382085"/>
          <a:ext cx="2377306" cy="2354212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Eliminates “tax on tax” effect.</a:t>
          </a:r>
        </a:p>
      </dsp:txBody>
      <dsp:txXfrm>
        <a:off x="2714082" y="1382085"/>
        <a:ext cx="2377306" cy="2354212"/>
      </dsp:txXfrm>
    </dsp:sp>
    <dsp:sp modelId="{AB13D1F1-6DAA-4512-97C2-48D8674E78F4}">
      <dsp:nvSpPr>
        <dsp:cNvPr id="0" name=""/>
        <dsp:cNvSpPr/>
      </dsp:nvSpPr>
      <dsp:spPr>
        <a:xfrm>
          <a:off x="5424211" y="615040"/>
          <a:ext cx="2377306" cy="76704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Easier Compliance</a:t>
          </a:r>
          <a:r>
            <a:rPr lang="en-US" sz="2100" kern="1200"/>
            <a:t>: </a:t>
          </a:r>
        </a:p>
      </dsp:txBody>
      <dsp:txXfrm>
        <a:off x="5424211" y="615040"/>
        <a:ext cx="2377306" cy="767044"/>
      </dsp:txXfrm>
    </dsp:sp>
    <dsp:sp modelId="{29A02C0E-D9EB-461D-BFCD-98F902EB0365}">
      <dsp:nvSpPr>
        <dsp:cNvPr id="0" name=""/>
        <dsp:cNvSpPr/>
      </dsp:nvSpPr>
      <dsp:spPr>
        <a:xfrm>
          <a:off x="5424211" y="1382085"/>
          <a:ext cx="2377306" cy="2354212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Unified system for better compliance and tax filing.</a:t>
          </a:r>
        </a:p>
      </dsp:txBody>
      <dsp:txXfrm>
        <a:off x="5424211" y="1382085"/>
        <a:ext cx="2377306" cy="2354212"/>
      </dsp:txXfrm>
    </dsp:sp>
    <dsp:sp modelId="{1528E6A4-0F5A-470E-938C-A1FD762D746F}">
      <dsp:nvSpPr>
        <dsp:cNvPr id="0" name=""/>
        <dsp:cNvSpPr/>
      </dsp:nvSpPr>
      <dsp:spPr>
        <a:xfrm>
          <a:off x="8134340" y="615040"/>
          <a:ext cx="2377306" cy="76704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Boosts Revenue and Transparency</a:t>
          </a:r>
          <a:r>
            <a:rPr lang="en-US" sz="2100" kern="1200"/>
            <a:t>: </a:t>
          </a:r>
        </a:p>
      </dsp:txBody>
      <dsp:txXfrm>
        <a:off x="8134340" y="615040"/>
        <a:ext cx="2377306" cy="767044"/>
      </dsp:txXfrm>
    </dsp:sp>
    <dsp:sp modelId="{22FC4F93-6B38-4A54-A6A2-328BEC785D13}">
      <dsp:nvSpPr>
        <dsp:cNvPr id="0" name=""/>
        <dsp:cNvSpPr/>
      </dsp:nvSpPr>
      <dsp:spPr>
        <a:xfrm>
          <a:off x="8134340" y="1382085"/>
          <a:ext cx="2377306" cy="2354212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Higher compliance leads to greater revenue for government and clearer business records.</a:t>
          </a:r>
        </a:p>
      </dsp:txBody>
      <dsp:txXfrm>
        <a:off x="8134340" y="1382085"/>
        <a:ext cx="2377306" cy="235421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F4FA74-425A-4683-AFC8-050350B9FEE4}">
      <dsp:nvSpPr>
        <dsp:cNvPr id="0" name=""/>
        <dsp:cNvSpPr/>
      </dsp:nvSpPr>
      <dsp:spPr>
        <a:xfrm>
          <a:off x="7301102" y="1828550"/>
          <a:ext cx="2140602" cy="5093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7118"/>
              </a:lnTo>
              <a:lnTo>
                <a:pt x="2140602" y="347118"/>
              </a:lnTo>
              <a:lnTo>
                <a:pt x="2140602" y="50936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D25E44-CEA4-44F7-A9D5-B51B6F897632}">
      <dsp:nvSpPr>
        <dsp:cNvPr id="0" name=""/>
        <dsp:cNvSpPr/>
      </dsp:nvSpPr>
      <dsp:spPr>
        <a:xfrm>
          <a:off x="7255382" y="1828550"/>
          <a:ext cx="91440" cy="50936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936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6E9EE5-4862-4C75-8EBD-304BE344A387}">
      <dsp:nvSpPr>
        <dsp:cNvPr id="0" name=""/>
        <dsp:cNvSpPr/>
      </dsp:nvSpPr>
      <dsp:spPr>
        <a:xfrm>
          <a:off x="5160499" y="1828550"/>
          <a:ext cx="2140602" cy="509366"/>
        </a:xfrm>
        <a:custGeom>
          <a:avLst/>
          <a:gdLst/>
          <a:ahLst/>
          <a:cxnLst/>
          <a:rect l="0" t="0" r="0" b="0"/>
          <a:pathLst>
            <a:path>
              <a:moveTo>
                <a:pt x="2140602" y="0"/>
              </a:moveTo>
              <a:lnTo>
                <a:pt x="2140602" y="347118"/>
              </a:lnTo>
              <a:lnTo>
                <a:pt x="0" y="347118"/>
              </a:lnTo>
              <a:lnTo>
                <a:pt x="0" y="50936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D471DB-1DDE-4348-A402-7829994834A5}">
      <dsp:nvSpPr>
        <dsp:cNvPr id="0" name=""/>
        <dsp:cNvSpPr/>
      </dsp:nvSpPr>
      <dsp:spPr>
        <a:xfrm>
          <a:off x="1949596" y="1828550"/>
          <a:ext cx="1070301" cy="5093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7118"/>
              </a:lnTo>
              <a:lnTo>
                <a:pt x="1070301" y="347118"/>
              </a:lnTo>
              <a:lnTo>
                <a:pt x="1070301" y="50936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C3B1A8-FB66-402C-916A-EFA82836DC75}">
      <dsp:nvSpPr>
        <dsp:cNvPr id="0" name=""/>
        <dsp:cNvSpPr/>
      </dsp:nvSpPr>
      <dsp:spPr>
        <a:xfrm>
          <a:off x="879295" y="1828550"/>
          <a:ext cx="1070301" cy="509366"/>
        </a:xfrm>
        <a:custGeom>
          <a:avLst/>
          <a:gdLst/>
          <a:ahLst/>
          <a:cxnLst/>
          <a:rect l="0" t="0" r="0" b="0"/>
          <a:pathLst>
            <a:path>
              <a:moveTo>
                <a:pt x="1070301" y="0"/>
              </a:moveTo>
              <a:lnTo>
                <a:pt x="1070301" y="347118"/>
              </a:lnTo>
              <a:lnTo>
                <a:pt x="0" y="347118"/>
              </a:lnTo>
              <a:lnTo>
                <a:pt x="0" y="50936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158450-76E7-4A21-AD62-65CABBD10469}">
      <dsp:nvSpPr>
        <dsp:cNvPr id="0" name=""/>
        <dsp:cNvSpPr/>
      </dsp:nvSpPr>
      <dsp:spPr>
        <a:xfrm>
          <a:off x="1073895" y="716410"/>
          <a:ext cx="1751401" cy="11121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BFE8EB-D156-483C-8413-ABAA7FBD982D}">
      <dsp:nvSpPr>
        <dsp:cNvPr id="0" name=""/>
        <dsp:cNvSpPr/>
      </dsp:nvSpPr>
      <dsp:spPr>
        <a:xfrm>
          <a:off x="1268495" y="901280"/>
          <a:ext cx="1751401" cy="11121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Challenges</a:t>
          </a:r>
          <a:r>
            <a:rPr lang="en-US" sz="1500" kern="1200" dirty="0"/>
            <a:t>:</a:t>
          </a:r>
        </a:p>
      </dsp:txBody>
      <dsp:txXfrm>
        <a:off x="1301068" y="933853"/>
        <a:ext cx="1686255" cy="1046994"/>
      </dsp:txXfrm>
    </dsp:sp>
    <dsp:sp modelId="{1BC3820F-58DA-4245-839A-41E468506627}">
      <dsp:nvSpPr>
        <dsp:cNvPr id="0" name=""/>
        <dsp:cNvSpPr/>
      </dsp:nvSpPr>
      <dsp:spPr>
        <a:xfrm>
          <a:off x="3594" y="2337916"/>
          <a:ext cx="1751401" cy="11121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CEB7D1-3270-4D38-B36C-BA84015FF471}">
      <dsp:nvSpPr>
        <dsp:cNvPr id="0" name=""/>
        <dsp:cNvSpPr/>
      </dsp:nvSpPr>
      <dsp:spPr>
        <a:xfrm>
          <a:off x="198194" y="2522787"/>
          <a:ext cx="1751401" cy="11121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Complexity in compliance for small businesses.</a:t>
          </a:r>
        </a:p>
      </dsp:txBody>
      <dsp:txXfrm>
        <a:off x="230767" y="2555360"/>
        <a:ext cx="1686255" cy="1046994"/>
      </dsp:txXfrm>
    </dsp:sp>
    <dsp:sp modelId="{BB8FF274-1A22-44D3-B42C-A9B263E24E66}">
      <dsp:nvSpPr>
        <dsp:cNvPr id="0" name=""/>
        <dsp:cNvSpPr/>
      </dsp:nvSpPr>
      <dsp:spPr>
        <a:xfrm>
          <a:off x="2144196" y="2337916"/>
          <a:ext cx="1751401" cy="11121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E33A0E-81E6-4D07-8C07-98CA8830E60B}">
      <dsp:nvSpPr>
        <dsp:cNvPr id="0" name=""/>
        <dsp:cNvSpPr/>
      </dsp:nvSpPr>
      <dsp:spPr>
        <a:xfrm>
          <a:off x="2338796" y="2522787"/>
          <a:ext cx="1751401" cy="11121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Issues with the digital infrastructure for GST filing.</a:t>
          </a:r>
        </a:p>
      </dsp:txBody>
      <dsp:txXfrm>
        <a:off x="2371369" y="2555360"/>
        <a:ext cx="1686255" cy="1046994"/>
      </dsp:txXfrm>
    </dsp:sp>
    <dsp:sp modelId="{5710EF97-417C-4A36-A413-EA8242A4585E}">
      <dsp:nvSpPr>
        <dsp:cNvPr id="0" name=""/>
        <dsp:cNvSpPr/>
      </dsp:nvSpPr>
      <dsp:spPr>
        <a:xfrm>
          <a:off x="6425401" y="716410"/>
          <a:ext cx="1751401" cy="11121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B28994-DE89-4629-B73A-1F57CBB45AF2}">
      <dsp:nvSpPr>
        <dsp:cNvPr id="0" name=""/>
        <dsp:cNvSpPr/>
      </dsp:nvSpPr>
      <dsp:spPr>
        <a:xfrm>
          <a:off x="6620001" y="901280"/>
          <a:ext cx="1751401" cy="11121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Future Outlook</a:t>
          </a:r>
          <a:r>
            <a:rPr lang="en-US" sz="1500" kern="1200"/>
            <a:t>:</a:t>
          </a:r>
        </a:p>
      </dsp:txBody>
      <dsp:txXfrm>
        <a:off x="6652574" y="933853"/>
        <a:ext cx="1686255" cy="1046994"/>
      </dsp:txXfrm>
    </dsp:sp>
    <dsp:sp modelId="{1E616292-CE31-4131-9EE4-457A5F0ACBB9}">
      <dsp:nvSpPr>
        <dsp:cNvPr id="0" name=""/>
        <dsp:cNvSpPr/>
      </dsp:nvSpPr>
      <dsp:spPr>
        <a:xfrm>
          <a:off x="4284798" y="2337916"/>
          <a:ext cx="1751401" cy="11121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7FF19F-7B40-4E8F-A81E-8ED24F4E0782}">
      <dsp:nvSpPr>
        <dsp:cNvPr id="0" name=""/>
        <dsp:cNvSpPr/>
      </dsp:nvSpPr>
      <dsp:spPr>
        <a:xfrm>
          <a:off x="4479399" y="2522787"/>
          <a:ext cx="1751401" cy="11121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Potential simplification of tax slabs.</a:t>
          </a:r>
        </a:p>
      </dsp:txBody>
      <dsp:txXfrm>
        <a:off x="4511972" y="2555360"/>
        <a:ext cx="1686255" cy="1046994"/>
      </dsp:txXfrm>
    </dsp:sp>
    <dsp:sp modelId="{A248FD51-90A7-4670-9AA7-AAF63871DEC4}">
      <dsp:nvSpPr>
        <dsp:cNvPr id="0" name=""/>
        <dsp:cNvSpPr/>
      </dsp:nvSpPr>
      <dsp:spPr>
        <a:xfrm>
          <a:off x="6425401" y="2337916"/>
          <a:ext cx="1751401" cy="11121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A1761E-9249-4E7F-979A-B02059AE774E}">
      <dsp:nvSpPr>
        <dsp:cNvPr id="0" name=""/>
        <dsp:cNvSpPr/>
      </dsp:nvSpPr>
      <dsp:spPr>
        <a:xfrm>
          <a:off x="6620001" y="2522787"/>
          <a:ext cx="1751401" cy="11121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Enhanced digital infrastructure for smoother operations.</a:t>
          </a:r>
        </a:p>
      </dsp:txBody>
      <dsp:txXfrm>
        <a:off x="6652574" y="2555360"/>
        <a:ext cx="1686255" cy="1046994"/>
      </dsp:txXfrm>
    </dsp:sp>
    <dsp:sp modelId="{208CE890-B83C-46E1-A322-CFFA5FEAB7DD}">
      <dsp:nvSpPr>
        <dsp:cNvPr id="0" name=""/>
        <dsp:cNvSpPr/>
      </dsp:nvSpPr>
      <dsp:spPr>
        <a:xfrm>
          <a:off x="8566003" y="2337916"/>
          <a:ext cx="1751401" cy="11121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D04E9B-CF1F-44AA-A7BF-8FA13CB221B3}">
      <dsp:nvSpPr>
        <dsp:cNvPr id="0" name=""/>
        <dsp:cNvSpPr/>
      </dsp:nvSpPr>
      <dsp:spPr>
        <a:xfrm>
          <a:off x="8760603" y="2522787"/>
          <a:ext cx="1751401" cy="11121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Broader impact on the Indian economy by promoting a unified market.</a:t>
          </a:r>
        </a:p>
      </dsp:txBody>
      <dsp:txXfrm>
        <a:off x="8793176" y="2555360"/>
        <a:ext cx="1686255" cy="10469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CEF24-A355-4756-ADCE-CB9F9B1FCC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456568-7A9B-4407-90E9-2D87207878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B7CAF-AA7B-4FA4-88F4-99001A655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B1EB2-EAE4-4C6A-A01C-A90D94B86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F14D1-B091-4FEC-B43D-0542A5CC2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87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B190A-0B3F-4146-86F9-EB6E6D830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D5DD7-702E-426B-B96E-1DF4FBEA7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D7C071-55F5-49E7-9929-7F9967AE0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93C45-A8B2-451F-ABA3-49BC0B2E8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60A9D-97E6-4CD2-A426-ECD453D37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087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1055D-3EFB-415C-B51B-5C80D3078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8CC993-BE71-47B5-A36C-A947A3843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B07CE-AF2C-43F2-94B0-3F9999C53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336F10-8E3F-432E-9693-7EAC3EFCC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6F4A6-71E8-4E83-B335-7A97663EA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18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5F200-C51A-4A92-99AF-CCB2C8985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DB9D9-6C2B-4508-924B-6FC0B4DEAC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A129E5-0EB7-4D22-B7B0-40351B0597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D7B35E-84A3-4B04-BA41-503254428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08EC12-1223-4C17-93E0-3B596BA4E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F93EC0-44D4-4A24-B3BA-84710709B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655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C1C2A-3CDE-4FDC-8516-358B964D2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21533-BFC9-427D-B862-F382D9F3E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6A0620-C72B-4B30-A830-14FC82EB20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324CBE-5A9F-43AE-A6C6-42C00D46BC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F0E0FE-5C35-49AD-882B-B60008CCE0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E14C45-6093-4733-8584-416957271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2BD396-6988-4E4E-8C27-BBD9B5C3C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BCFD66-60D7-4DE3-81C7-4FB840C4E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174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A1C91-61E8-44C9-B863-54147E42C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91329B-6D30-4649-AAA3-62BC94F9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B079BE-B007-422D-9C55-B256D0A2B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0FBF6A-6C1E-42AB-AE7C-8074BF4BA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38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BB523E-5F3C-46D3-8286-BC4F9FFED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05CC78-7C95-40A5-BC2C-BE2101ED7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6956A5-433C-493D-966A-346FA4A98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25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8A456-A8AD-4459-8B70-FF108D6D4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9C5DD-8D7B-434C-987A-B4BA34513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39205-F7B7-4778-8805-460D776BCE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E870BA-F6A9-45ED-88E8-153B7E6BA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D8F24D-0179-462F-966A-3F81B8844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49591B-CAAF-454E-86B3-4E2FE5D6E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48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0DF88-45A9-4C01-A252-87A813AE4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87FDD0-807D-463B-BA29-DBE9FF95C1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FEC08-6AAE-4AA2-A6DB-48A63B9AFE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F20095-8D81-4C9C-A9B0-76B1C8C87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7D4E59-A6B1-4A22-A644-FF7DB01F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E3BC0-8CEE-41A4-A1DF-259AC1A76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06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14692-42D7-482F-8AD7-69F06DB31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9F969A-D750-41D3-9265-CDE8E1C7DE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371631-CDE3-49FB-87CE-3C8A081F9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05A13-2A9A-4598-AE78-EFFABABEA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5C4C8-020A-4AFC-92A4-C5C0F5352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29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DB50BB-6FF0-474E-8ECE-DC8D4AE7B4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60074E-3BB7-4BB6-AF30-FDD6135FB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15295-6576-4EF6-9413-582FA7983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2B8F4-0A62-443A-964E-05C307994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3AB6D-56D6-4BE8-8013-A5AD1A5E3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9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FD9213-056D-403E-847C-C130DC998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B0BE79-AA85-440E-BFBE-F3B1B95A4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B8155-8825-44DD-9238-3C3536C412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E6A15-222F-4FB0-87C7-9C3F61321E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D5055-E151-4DDF-9354-9AA3C2C469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379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311C33A-4096-49A7-A9F5-08D73290EED3}"/>
              </a:ext>
            </a:extLst>
          </p:cNvPr>
          <p:cNvSpPr/>
          <p:nvPr/>
        </p:nvSpPr>
        <p:spPr>
          <a:xfrm>
            <a:off x="993913" y="540026"/>
            <a:ext cx="10204174" cy="577794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glow rad="228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V. Krishnakumar, M.com., M.Phil., Ph.D.,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PG &amp; Research Department of Commerce,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Cardamom Planters’ Association College,</a:t>
            </a:r>
          </a:p>
          <a:p>
            <a:pPr algn="ctr"/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Bodinayakanur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CAAB8F-F44D-417F-8A09-F9E34C00D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132" y="946001"/>
            <a:ext cx="7621736" cy="130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242725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3B1C0-25FC-455C-B099-5B89C1AFF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GST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5C9D5C-AD25-4D59-915B-D4D5D30B36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457200" lvl="1" indent="0">
              <a:buNone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Goods and Services Tax (GST) is a comprehensive, multi-stage, destination-based tax applied on every value addition.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457200" lvl="1" indent="0">
              <a:buNone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To unify indirect taxes across India, streamline tax structure, and reduce the cascading effect of taxes.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Implemented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457200" lvl="1" indent="0">
              <a:buNone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GST was introduced in India on July 1, 2017.</a:t>
            </a:r>
          </a:p>
        </p:txBody>
      </p:sp>
    </p:spTree>
    <p:extLst>
      <p:ext uri="{BB962C8B-B14F-4D97-AF65-F5344CB8AC3E}">
        <p14:creationId xmlns:p14="http://schemas.microsoft.com/office/powerpoint/2010/main" val="4934276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38F67-83FA-4B5C-A861-CC4935C2A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GST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615A6C7-021F-42C3-81D1-8A706725AD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373550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6526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74DBC-8F8A-407E-9E6C-FD5F09D52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Components of GST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1431F64-5DCB-41B7-A37C-48C29CB0DF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004346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516152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82A82-D96A-49E1-A989-A0D8C2F50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 of GST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91B77FF-60AC-415D-B1FD-D40441EBA2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248043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764200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35959-2BCE-498F-B8F3-FB1226624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Challenges and Future Outlook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980ABA2-2373-4AC9-BECB-97BB16D29A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881177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192053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91AF6E-E820-42EF-94A5-B19108EE12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56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339</Words>
  <Application>Microsoft Office PowerPoint</Application>
  <PresentationFormat>Widescreen</PresentationFormat>
  <Paragraphs>48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Introduction to GST</vt:lpstr>
      <vt:lpstr>Types of GST</vt:lpstr>
      <vt:lpstr>Key Components of GST</vt:lpstr>
      <vt:lpstr>Advantages of GST</vt:lpstr>
      <vt:lpstr>Challenges and Future Outlook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arul k</dc:creator>
  <cp:lastModifiedBy>arul k</cp:lastModifiedBy>
  <cp:revision>4</cp:revision>
  <dcterms:created xsi:type="dcterms:W3CDTF">2024-11-12T12:27:33Z</dcterms:created>
  <dcterms:modified xsi:type="dcterms:W3CDTF">2024-11-12T15:18:08Z</dcterms:modified>
</cp:coreProperties>
</file>