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6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Features of WTO Agreement on Agriculture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lvl="1" algn="r">
              <a:buNone/>
            </a:pPr>
            <a:endParaRPr lang="en-US" b="1" dirty="0" smtClean="0"/>
          </a:p>
          <a:p>
            <a:pPr lvl="1" algn="r">
              <a:buNone/>
            </a:pPr>
            <a:endParaRPr lang="en-US" b="1" dirty="0" smtClean="0"/>
          </a:p>
          <a:p>
            <a:pPr lvl="1" algn="r">
              <a:buNone/>
            </a:pPr>
            <a:endParaRPr lang="en-US" b="1" dirty="0" smtClean="0"/>
          </a:p>
          <a:p>
            <a:pPr lvl="1" algn="r">
              <a:buNone/>
            </a:pPr>
            <a:endParaRPr lang="en-US" b="1" dirty="0" smtClean="0"/>
          </a:p>
          <a:p>
            <a:pPr lvl="1" algn="r">
              <a:buNone/>
            </a:pPr>
            <a:endParaRPr lang="en-US" b="1" dirty="0" smtClean="0"/>
          </a:p>
          <a:p>
            <a:pPr lvl="1" algn="r">
              <a:buNone/>
            </a:pPr>
            <a:endParaRPr lang="en-US" b="1" dirty="0" smtClean="0"/>
          </a:p>
          <a:p>
            <a:pPr lvl="1" algn="r">
              <a:buNone/>
            </a:pPr>
            <a:r>
              <a:rPr lang="en-US" b="1" dirty="0" err="1" smtClean="0"/>
              <a:t>Dr.S.NAGALINGAM</a:t>
            </a:r>
            <a:r>
              <a:rPr lang="en-US" b="1" dirty="0" smtClean="0"/>
              <a:t>,</a:t>
            </a:r>
            <a:r>
              <a:rPr lang="en-US" dirty="0" smtClean="0"/>
              <a:t> </a:t>
            </a:r>
          </a:p>
          <a:p>
            <a:pPr lvl="1" algn="r">
              <a:buNone/>
            </a:pPr>
            <a:r>
              <a:rPr lang="en-US" dirty="0" err="1" smtClean="0"/>
              <a:t>M.Com</a:t>
            </a:r>
            <a:r>
              <a:rPr lang="en-US" dirty="0" smtClean="0"/>
              <a:t>., </a:t>
            </a:r>
            <a:r>
              <a:rPr lang="en-US" dirty="0" err="1" smtClean="0"/>
              <a:t>M.Phil.</a:t>
            </a:r>
            <a:r>
              <a:rPr lang="en-US" dirty="0" smtClean="0"/>
              <a:t>, P.G.D.C.A., Ph.D.,</a:t>
            </a:r>
          </a:p>
          <a:p>
            <a:pPr lvl="1" algn="r">
              <a:buNone/>
            </a:pPr>
            <a:r>
              <a:rPr lang="en-US" dirty="0" smtClean="0"/>
              <a:t>Assistant Professor,</a:t>
            </a:r>
          </a:p>
          <a:p>
            <a:pPr lvl="1" algn="r">
              <a:buNone/>
            </a:pPr>
            <a:r>
              <a:rPr lang="en-US" dirty="0" smtClean="0"/>
              <a:t>PG &amp; Research Department of Commerce,</a:t>
            </a:r>
          </a:p>
          <a:p>
            <a:pPr lvl="1" algn="r">
              <a:buNone/>
            </a:pPr>
            <a:r>
              <a:rPr lang="en-US" dirty="0" smtClean="0"/>
              <a:t>Cardamom Planters’ Association College,</a:t>
            </a:r>
          </a:p>
          <a:p>
            <a:pPr lvl="1" algn="r">
              <a:buNone/>
            </a:pPr>
            <a:r>
              <a:rPr lang="en-US" dirty="0" smtClean="0"/>
              <a:t>Bodinayakanur.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1"/>
            <a:ext cx="7772400" cy="167639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Features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of WTO Agreement on Agriculture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2514600"/>
            <a:ext cx="7010400" cy="342900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sz="43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Agreement on Agriculture</a:t>
            </a:r>
          </a:p>
          <a:p>
            <a:pPr algn="just"/>
            <a:r>
              <a:rPr lang="en-US" sz="4300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en-US" sz="4100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The Agreement on Agriculture (</a:t>
            </a:r>
            <a:r>
              <a:rPr lang="en-US" sz="4100" dirty="0" err="1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AoA</a:t>
            </a:r>
            <a:r>
              <a:rPr lang="en-US" sz="4100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 is a WTO treaty that was negotiated during the Uruguay Round of the General Agreement on Tariffs and Trade (GATT) and formally ratified in 1994 at Marrakesh, Morocco. The </a:t>
            </a:r>
            <a:r>
              <a:rPr lang="en-US" sz="4100" dirty="0" err="1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AoA</a:t>
            </a:r>
            <a:r>
              <a:rPr lang="en-US" sz="4100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came into effect in 1995.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Agreement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on Agriculture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pPr marL="514350" lvl="0" indent="-514350" algn="just">
              <a:buFont typeface="+mj-lt"/>
              <a:buAutoNum type="arabicPeriod"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According to its provisions, developing countries were to complete their reduction commitments by 2000 and developing countries by 2004.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The Least Developed Countries were not required to make any reductions.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The Agreement covers products that are normally considered part of agriculture but excludes forestry and fishery products and also rubber, sisal, jute, coir and abaca.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The focus of the </a:t>
            </a:r>
            <a:r>
              <a:rPr lang="en-US" sz="9600" dirty="0" err="1" smtClean="0">
                <a:latin typeface="Times New Roman" pitchFamily="18" charset="0"/>
                <a:cs typeface="Times New Roman" pitchFamily="18" charset="0"/>
              </a:rPr>
              <a:t>AoA</a:t>
            </a: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 is the elimination of what are called “trade distorting” agricultural subsidies.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According to the WTO, the overall aim of the Agreement is “to establish a fairer trading system that will increase market access and improve the livelihoods of farmers around the world.”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provisions of the WTO Agreement on Agriculture relate mainly to three broad categories of agriculture and trade policy, which are discussed below.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lvl="0" algn="just">
              <a:buNone/>
            </a:pPr>
            <a:r>
              <a:rPr lang="en-US" sz="5100" b="1" dirty="0" smtClean="0">
                <a:latin typeface="Times New Roman" pitchFamily="18" charset="0"/>
                <a:cs typeface="Times New Roman" pitchFamily="18" charset="0"/>
              </a:rPr>
              <a:t>Market Access</a:t>
            </a:r>
            <a:endParaRPr lang="en-US" sz="51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just">
              <a:buFont typeface="+mj-lt"/>
              <a:buAutoNum type="arabicPeriod"/>
            </a:pPr>
            <a:r>
              <a:rPr lang="en-US" sz="5100" b="1" dirty="0" err="1" smtClean="0">
                <a:latin typeface="Times New Roman" pitchFamily="18" charset="0"/>
                <a:cs typeface="Times New Roman" pitchFamily="18" charset="0"/>
              </a:rPr>
              <a:t>Tariffication</a:t>
            </a: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 – implies all non-tariff barriers to be abolished and converted to tariffs. Non-tariff barriers include variable levies, minimum import prices, quotas, state trading measures, discretionary licensing, etc.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en-US" sz="5100" b="1" dirty="0" smtClean="0">
                <a:latin typeface="Times New Roman" pitchFamily="18" charset="0"/>
                <a:cs typeface="Times New Roman" pitchFamily="18" charset="0"/>
              </a:rPr>
              <a:t>Tariff reduction </a:t>
            </a: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– Developing countries were obligated to reduce tariffs by 24% in 10 years. 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en-US" sz="5100" b="1" dirty="0" smtClean="0">
                <a:latin typeface="Times New Roman" pitchFamily="18" charset="0"/>
                <a:cs typeface="Times New Roman" pitchFamily="18" charset="0"/>
              </a:rPr>
              <a:t>Access opportunities </a:t>
            </a: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– Minimum access equal to 3% of domestic consumption in 1986-88 will have to be established for the year 1995 rising to 5% at the end of the implementation period.</a:t>
            </a:r>
          </a:p>
          <a:p>
            <a:pPr lvl="1" algn="just"/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This head includes improving access to markets by removing trade barriers.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Domestic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Support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1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concerns the policy support and subsidies given by countries to enhance domestic production. WTO has classified agricultural subsidies and policies into different boxes, which are explained in a section below in detail.</a:t>
            </a:r>
          </a:p>
          <a:p>
            <a:pPr lvl="0" algn="just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Export Subsidies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971550" lvl="1" indent="-514350" algn="just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Here, there are provisions related to member countries’ commitments to reduce export subsidies. 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Developed countries are mandated to reduce their export subsidy volume by 21% and expenditure by 36% in 6 years, in equal installment (from 1986 –1990 levels). 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Developing countries need to reduce export subsidy volume by 14% and expenditure by 24% over ten years in equal installments.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</TotalTime>
  <Words>238</Words>
  <Application>Microsoft Office PowerPoint</Application>
  <PresentationFormat>On-screen Show (4:3)</PresentationFormat>
  <Paragraphs>34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Median</vt:lpstr>
      <vt:lpstr>Features of WTO Agreement on Agriculture</vt:lpstr>
      <vt:lpstr> Features of WTO Agreement on Agriculture </vt:lpstr>
      <vt:lpstr> Agreement on Agriculture </vt:lpstr>
      <vt:lpstr>  The provisions of the WTO Agreement on Agriculture relate mainly to three broad categories of agriculture and trade policy, which are discussed below. </vt:lpstr>
      <vt:lpstr> Domestic Support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Features of WTO Agreement on Agriculture </dc:title>
  <dc:creator>cpac</dc:creator>
  <cp:lastModifiedBy>cpac</cp:lastModifiedBy>
  <cp:revision>2</cp:revision>
  <dcterms:created xsi:type="dcterms:W3CDTF">2006-08-16T00:00:00Z</dcterms:created>
  <dcterms:modified xsi:type="dcterms:W3CDTF">2024-11-20T09:34:32Z</dcterms:modified>
</cp:coreProperties>
</file>