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1C154-9770-4487-8C7F-C1F305728F01}" type="datetimeFigureOut">
              <a:rPr lang="en-US" smtClean="0"/>
              <a:t>11/19/2024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0342B-9D47-4DAA-8A19-E41C12E87CBB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49" y="928670"/>
            <a:ext cx="735811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Features &amp; Weakness of Trade Union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3000372"/>
            <a:ext cx="5814991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By</a:t>
            </a:r>
          </a:p>
          <a:p>
            <a:pPr algn="ctr"/>
            <a:r>
              <a:rPr lang="en-US" sz="2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Dr.S.Vijayalakshmi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Assistant Professor,</a:t>
            </a:r>
          </a:p>
          <a:p>
            <a:pPr algn="ctr"/>
            <a:r>
              <a:rPr lang="en-US" sz="2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C.P.A.College,Bodinayakanur</a:t>
            </a: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IN" sz="4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Introduction to Trade Unions</a:t>
            </a:r>
            <a:br>
              <a:rPr lang="en-IN" sz="48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4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IN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Trade unions are organizations formed by workers to protect their rights and interests.</a:t>
            </a:r>
          </a:p>
          <a:p>
            <a:pPr lvl="1"/>
            <a:r>
              <a:rPr lang="en-IN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Objectives:</a:t>
            </a:r>
          </a:p>
          <a:p>
            <a:pPr lvl="2"/>
            <a:r>
              <a:rPr lang="en-IN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Improve working conditions.</a:t>
            </a:r>
          </a:p>
          <a:p>
            <a:pPr lvl="2"/>
            <a:r>
              <a:rPr lang="en-IN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Negotiate wages and benefits.</a:t>
            </a:r>
          </a:p>
          <a:p>
            <a:pPr lvl="2"/>
            <a:r>
              <a:rPr lang="en-IN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Represent workers in disputes.</a:t>
            </a:r>
          </a:p>
          <a:p>
            <a:pPr lvl="1"/>
            <a:r>
              <a:rPr lang="en-IN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Importance: Key role in promoting industrial democracy and fair </a:t>
            </a:r>
            <a:r>
              <a:rPr lang="en-IN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labor</a:t>
            </a:r>
            <a:r>
              <a:rPr lang="en-IN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practices.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Features of Trade Unions</a:t>
            </a:r>
            <a:r>
              <a:rPr lang="en-IN" b="1" dirty="0" smtClean="0"/>
              <a:t/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Content:</a:t>
            </a:r>
            <a:endParaRPr lang="en-IN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Collective Bargaining: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Unified negotiation for better terms.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Worker Protection: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Advocacy against exploitation.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Unity and Solidarity: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Strength in numbers.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Legal Recognition: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Operate under </a:t>
            </a:r>
            <a:r>
              <a:rPr lang="en-IN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labor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laws.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Political Influence: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Shape </a:t>
            </a:r>
            <a:r>
              <a:rPr lang="en-IN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labor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policies and practices.</a:t>
            </a:r>
          </a:p>
          <a:p>
            <a:endParaRPr lang="en-IN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Weaknesses of Trade Unions</a:t>
            </a:r>
            <a:b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N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85860"/>
            <a:ext cx="8186766" cy="4840303"/>
          </a:xfrm>
        </p:spPr>
        <p:txBody>
          <a:bodyPr>
            <a:noAutofit/>
          </a:bodyPr>
          <a:lstStyle/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Internal Conflicts: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Disagreements within unions.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Political Interference: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Biases can dilute focus on worker welfare.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Limited Membership: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Excludes non-unionized workers.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Resistance to Change: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Oppose reforms that may benefit the economy.</a:t>
            </a:r>
          </a:p>
          <a:p>
            <a:pPr lvl="1"/>
            <a:r>
              <a:rPr lang="en-IN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Financial Constraints:</a:t>
            </a:r>
            <a:r>
              <a:rPr lang="en-IN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Dependence on member contributions.</a:t>
            </a:r>
          </a:p>
          <a:p>
            <a:endParaRPr lang="en-IN" sz="28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3643338"/>
          </a:xfrm>
        </p:spPr>
        <p:txBody>
          <a:bodyPr>
            <a:noAutofit/>
          </a:bodyPr>
          <a:lstStyle/>
          <a:p>
            <a:pPr algn="l"/>
            <a:r>
              <a:rPr lang="en-IN" sz="5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r>
              <a:rPr lang="en-IN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1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1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Trade unions are vital for ensuring worker rights but face challenges in adapting to modern industrial dynamics.</a:t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Need for:</a:t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*Stronger internal management.</a:t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*Inclusivity for broader worker representation.</a:t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*Collaborative approaches with employers.</a:t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Balancing strengths and weaknesses is key to future relevance.</a:t>
            </a:r>
            <a:br>
              <a:rPr lang="en-I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5463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00232" y="2500306"/>
            <a:ext cx="55721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i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dobe Caslon Pro Bold" pitchFamily="18" charset="0"/>
              </a:rPr>
              <a:t>Thank You</a:t>
            </a:r>
            <a:endParaRPr lang="en-IN" sz="5400" b="1" i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dobe Caslon Pro Bold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159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Introduction to Trade Unions </vt:lpstr>
      <vt:lpstr>Features of Trade Unions </vt:lpstr>
      <vt:lpstr>Weaknesses of Trade Unions </vt:lpstr>
      <vt:lpstr>Conclusion  Trade unions are vital for ensuring worker rights but face challenges in adapting to modern industrial dynamics. Need for:  *Stronger internal management.  *Inclusivity for broader worker representation.  *Collaborative approaches with employers.  Balancing strengths and weaknesses is key to future relevance. 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4</cp:revision>
  <dcterms:created xsi:type="dcterms:W3CDTF">2024-11-19T08:43:28Z</dcterms:created>
  <dcterms:modified xsi:type="dcterms:W3CDTF">2024-11-19T09:17:22Z</dcterms:modified>
</cp:coreProperties>
</file>