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5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3" d="100"/>
          <a:sy n="73" d="100"/>
        </p:scale>
        <p:origin x="61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83B47F-C707-41A2-8AAD-40CDA32CB80D}" type="doc">
      <dgm:prSet loTypeId="urn:microsoft.com/office/officeart/2008/layout/LinedList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7E8956F-60BD-4648-8528-598F72940BBC}">
      <dgm:prSet/>
      <dgm:spPr/>
      <dgm:t>
        <a:bodyPr/>
        <a:lstStyle/>
        <a:p>
          <a:r>
            <a:rPr lang="en-US" b="1"/>
            <a:t>Self-Assessment (Section 140A)</a:t>
          </a:r>
          <a:r>
            <a:rPr lang="en-US"/>
            <a:t>:</a:t>
          </a:r>
        </a:p>
      </dgm:t>
    </dgm:pt>
    <dgm:pt modelId="{A437E331-4AAA-4C1E-8573-B5F689232013}" type="parTrans" cxnId="{922283EF-1B34-4968-A522-9334C95DA9AF}">
      <dgm:prSet/>
      <dgm:spPr/>
      <dgm:t>
        <a:bodyPr/>
        <a:lstStyle/>
        <a:p>
          <a:endParaRPr lang="en-US"/>
        </a:p>
      </dgm:t>
    </dgm:pt>
    <dgm:pt modelId="{D5EF1336-D04F-49A9-BAFD-4446C0E7A4F0}" type="sibTrans" cxnId="{922283EF-1B34-4968-A522-9334C95DA9AF}">
      <dgm:prSet/>
      <dgm:spPr/>
      <dgm:t>
        <a:bodyPr/>
        <a:lstStyle/>
        <a:p>
          <a:endParaRPr lang="en-US"/>
        </a:p>
      </dgm:t>
    </dgm:pt>
    <dgm:pt modelId="{EA47D064-D5C4-4B82-BB1F-D78BE11D59FF}">
      <dgm:prSet/>
      <dgm:spPr/>
      <dgm:t>
        <a:bodyPr/>
        <a:lstStyle/>
        <a:p>
          <a:r>
            <a:rPr lang="en-US"/>
            <a:t>Firms calculate and pay taxes before filing returns.</a:t>
          </a:r>
        </a:p>
      </dgm:t>
    </dgm:pt>
    <dgm:pt modelId="{42792454-C7E6-4BE0-A2BB-D871EC94BA77}" type="parTrans" cxnId="{5514FB15-F6BA-4EE3-A425-5205358F6B93}">
      <dgm:prSet/>
      <dgm:spPr/>
      <dgm:t>
        <a:bodyPr/>
        <a:lstStyle/>
        <a:p>
          <a:endParaRPr lang="en-US"/>
        </a:p>
      </dgm:t>
    </dgm:pt>
    <dgm:pt modelId="{BDD64BEA-EB4B-4FB2-8D8E-8B1AA19F0F55}" type="sibTrans" cxnId="{5514FB15-F6BA-4EE3-A425-5205358F6B93}">
      <dgm:prSet/>
      <dgm:spPr/>
      <dgm:t>
        <a:bodyPr/>
        <a:lstStyle/>
        <a:p>
          <a:endParaRPr lang="en-US"/>
        </a:p>
      </dgm:t>
    </dgm:pt>
    <dgm:pt modelId="{93B85C47-DD29-4A9A-BCDF-1491B98E6FE6}">
      <dgm:prSet/>
      <dgm:spPr/>
      <dgm:t>
        <a:bodyPr/>
        <a:lstStyle/>
        <a:p>
          <a:r>
            <a:rPr lang="en-US" b="1"/>
            <a:t>Summary Assessment (Section 143(1))</a:t>
          </a:r>
          <a:r>
            <a:rPr lang="en-US"/>
            <a:t>:</a:t>
          </a:r>
        </a:p>
      </dgm:t>
    </dgm:pt>
    <dgm:pt modelId="{2342C68A-05B6-452F-BD22-000B90A6512B}" type="parTrans" cxnId="{46206923-9955-4167-8CC9-4FBDAFA9A73E}">
      <dgm:prSet/>
      <dgm:spPr/>
      <dgm:t>
        <a:bodyPr/>
        <a:lstStyle/>
        <a:p>
          <a:endParaRPr lang="en-US"/>
        </a:p>
      </dgm:t>
    </dgm:pt>
    <dgm:pt modelId="{16912CD8-719E-4536-80CD-62ADD24B347F}" type="sibTrans" cxnId="{46206923-9955-4167-8CC9-4FBDAFA9A73E}">
      <dgm:prSet/>
      <dgm:spPr/>
      <dgm:t>
        <a:bodyPr/>
        <a:lstStyle/>
        <a:p>
          <a:endParaRPr lang="en-US"/>
        </a:p>
      </dgm:t>
    </dgm:pt>
    <dgm:pt modelId="{F19C6EF7-DC01-4D8B-AF44-810B2D311FB0}">
      <dgm:prSet/>
      <dgm:spPr/>
      <dgm:t>
        <a:bodyPr/>
        <a:lstStyle/>
        <a:p>
          <a:r>
            <a:rPr lang="en-US" dirty="0"/>
            <a:t>A preliminary assessment based on the return filed by the firm.</a:t>
          </a:r>
        </a:p>
      </dgm:t>
    </dgm:pt>
    <dgm:pt modelId="{1B57C59C-CFF4-4CE0-8E93-1342D115EAE0}" type="parTrans" cxnId="{FE5822C2-6F39-4DC9-8745-09D94BEBA2F4}">
      <dgm:prSet/>
      <dgm:spPr/>
      <dgm:t>
        <a:bodyPr/>
        <a:lstStyle/>
        <a:p>
          <a:endParaRPr lang="en-US"/>
        </a:p>
      </dgm:t>
    </dgm:pt>
    <dgm:pt modelId="{2238BC91-CCAB-444B-9B37-011C58264012}" type="sibTrans" cxnId="{FE5822C2-6F39-4DC9-8745-09D94BEBA2F4}">
      <dgm:prSet/>
      <dgm:spPr/>
      <dgm:t>
        <a:bodyPr/>
        <a:lstStyle/>
        <a:p>
          <a:endParaRPr lang="en-US"/>
        </a:p>
      </dgm:t>
    </dgm:pt>
    <dgm:pt modelId="{EDC7AEEB-47CC-49F9-9CB3-30DC3E86F1FF}">
      <dgm:prSet/>
      <dgm:spPr/>
      <dgm:t>
        <a:bodyPr/>
        <a:lstStyle/>
        <a:p>
          <a:r>
            <a:rPr lang="en-US" b="1"/>
            <a:t>Scrutiny Assessment (Section 143(3))</a:t>
          </a:r>
          <a:r>
            <a:rPr lang="en-US"/>
            <a:t>:</a:t>
          </a:r>
        </a:p>
      </dgm:t>
    </dgm:pt>
    <dgm:pt modelId="{2EDBD88D-0E3F-45B4-9109-E5F242B333E8}" type="parTrans" cxnId="{39062CD3-F014-4476-A622-E60A9CBC407B}">
      <dgm:prSet/>
      <dgm:spPr/>
      <dgm:t>
        <a:bodyPr/>
        <a:lstStyle/>
        <a:p>
          <a:endParaRPr lang="en-US"/>
        </a:p>
      </dgm:t>
    </dgm:pt>
    <dgm:pt modelId="{F3399A0D-4286-40C6-B800-30839A97EB0D}" type="sibTrans" cxnId="{39062CD3-F014-4476-A622-E60A9CBC407B}">
      <dgm:prSet/>
      <dgm:spPr/>
      <dgm:t>
        <a:bodyPr/>
        <a:lstStyle/>
        <a:p>
          <a:endParaRPr lang="en-US"/>
        </a:p>
      </dgm:t>
    </dgm:pt>
    <dgm:pt modelId="{CF914F2A-9ABD-430A-9AD2-E1E325C64A09}">
      <dgm:prSet/>
      <dgm:spPr/>
      <dgm:t>
        <a:bodyPr/>
        <a:lstStyle/>
        <a:p>
          <a:r>
            <a:rPr lang="en-US"/>
            <a:t>Detailed assessment to verify the accuracy of the firm's income declarations.</a:t>
          </a:r>
        </a:p>
      </dgm:t>
    </dgm:pt>
    <dgm:pt modelId="{8F7FF21D-55B8-43AD-80D9-E54C1606E4C5}" type="parTrans" cxnId="{43199155-D06D-475C-9DD5-9CD408855979}">
      <dgm:prSet/>
      <dgm:spPr/>
      <dgm:t>
        <a:bodyPr/>
        <a:lstStyle/>
        <a:p>
          <a:endParaRPr lang="en-US"/>
        </a:p>
      </dgm:t>
    </dgm:pt>
    <dgm:pt modelId="{E89196ED-06B3-44AB-81F8-D90B783613DF}" type="sibTrans" cxnId="{43199155-D06D-475C-9DD5-9CD408855979}">
      <dgm:prSet/>
      <dgm:spPr/>
      <dgm:t>
        <a:bodyPr/>
        <a:lstStyle/>
        <a:p>
          <a:endParaRPr lang="en-US"/>
        </a:p>
      </dgm:t>
    </dgm:pt>
    <dgm:pt modelId="{3BD7EC95-488B-4717-9E45-06A5C9FAC001}">
      <dgm:prSet/>
      <dgm:spPr/>
      <dgm:t>
        <a:bodyPr/>
        <a:lstStyle/>
        <a:p>
          <a:r>
            <a:rPr lang="en-US" b="1"/>
            <a:t>Best Judgment Assessment (Section 144)</a:t>
          </a:r>
          <a:r>
            <a:rPr lang="en-US"/>
            <a:t>:</a:t>
          </a:r>
        </a:p>
      </dgm:t>
    </dgm:pt>
    <dgm:pt modelId="{FC9E70C5-CD99-4C9F-844B-514D6F941DBA}" type="parTrans" cxnId="{1FEC6130-419D-4F46-8162-C6D4627B4903}">
      <dgm:prSet/>
      <dgm:spPr/>
      <dgm:t>
        <a:bodyPr/>
        <a:lstStyle/>
        <a:p>
          <a:endParaRPr lang="en-US"/>
        </a:p>
      </dgm:t>
    </dgm:pt>
    <dgm:pt modelId="{BC8B716B-9943-45D5-91FE-9027AB089047}" type="sibTrans" cxnId="{1FEC6130-419D-4F46-8162-C6D4627B4903}">
      <dgm:prSet/>
      <dgm:spPr/>
      <dgm:t>
        <a:bodyPr/>
        <a:lstStyle/>
        <a:p>
          <a:endParaRPr lang="en-US"/>
        </a:p>
      </dgm:t>
    </dgm:pt>
    <dgm:pt modelId="{3E9671EC-50FE-4FCF-8D03-9B0EF77CBE9D}">
      <dgm:prSet/>
      <dgm:spPr/>
      <dgm:t>
        <a:bodyPr/>
        <a:lstStyle/>
        <a:p>
          <a:r>
            <a:rPr lang="en-US"/>
            <a:t>Applied if the firm fails to provide required information.</a:t>
          </a:r>
        </a:p>
      </dgm:t>
    </dgm:pt>
    <dgm:pt modelId="{94DDB78E-F518-4DD4-96AC-D89888B7EDE3}" type="parTrans" cxnId="{1C255036-20D3-4BD3-9BE0-93689C8D0821}">
      <dgm:prSet/>
      <dgm:spPr/>
      <dgm:t>
        <a:bodyPr/>
        <a:lstStyle/>
        <a:p>
          <a:endParaRPr lang="en-US"/>
        </a:p>
      </dgm:t>
    </dgm:pt>
    <dgm:pt modelId="{D9687874-FDED-4D7E-92DD-8E26594A6DA9}" type="sibTrans" cxnId="{1C255036-20D3-4BD3-9BE0-93689C8D0821}">
      <dgm:prSet/>
      <dgm:spPr/>
      <dgm:t>
        <a:bodyPr/>
        <a:lstStyle/>
        <a:p>
          <a:endParaRPr lang="en-US"/>
        </a:p>
      </dgm:t>
    </dgm:pt>
    <dgm:pt modelId="{96343F7B-89D8-4EB5-9230-41AE4D1ECEA0}" type="pres">
      <dgm:prSet presAssocID="{6383B47F-C707-41A2-8AAD-40CDA32CB80D}" presName="vert0" presStyleCnt="0">
        <dgm:presLayoutVars>
          <dgm:dir/>
          <dgm:animOne val="branch"/>
          <dgm:animLvl val="lvl"/>
        </dgm:presLayoutVars>
      </dgm:prSet>
      <dgm:spPr/>
    </dgm:pt>
    <dgm:pt modelId="{E2AA524E-D004-4A0B-9AF2-463F6E141F6C}" type="pres">
      <dgm:prSet presAssocID="{27E8956F-60BD-4648-8528-598F72940BBC}" presName="thickLine" presStyleLbl="alignNode1" presStyleIdx="0" presStyleCnt="4"/>
      <dgm:spPr/>
    </dgm:pt>
    <dgm:pt modelId="{DD669E00-F353-4EFB-9E69-74B4A10AD319}" type="pres">
      <dgm:prSet presAssocID="{27E8956F-60BD-4648-8528-598F72940BBC}" presName="horz1" presStyleCnt="0"/>
      <dgm:spPr/>
    </dgm:pt>
    <dgm:pt modelId="{7FDFC885-4D33-4913-A8FB-AA070FE7C32D}" type="pres">
      <dgm:prSet presAssocID="{27E8956F-60BD-4648-8528-598F72940BBC}" presName="tx1" presStyleLbl="revTx" presStyleIdx="0" presStyleCnt="8"/>
      <dgm:spPr/>
    </dgm:pt>
    <dgm:pt modelId="{C189031E-DECF-43F9-B4CE-BF1A260E345B}" type="pres">
      <dgm:prSet presAssocID="{27E8956F-60BD-4648-8528-598F72940BBC}" presName="vert1" presStyleCnt="0"/>
      <dgm:spPr/>
    </dgm:pt>
    <dgm:pt modelId="{B64B4FFB-2C33-4F5B-8B48-C22A9B31D170}" type="pres">
      <dgm:prSet presAssocID="{EA47D064-D5C4-4B82-BB1F-D78BE11D59FF}" presName="vertSpace2a" presStyleCnt="0"/>
      <dgm:spPr/>
    </dgm:pt>
    <dgm:pt modelId="{071F4DE1-3380-480B-9ADF-7D7698583B8E}" type="pres">
      <dgm:prSet presAssocID="{EA47D064-D5C4-4B82-BB1F-D78BE11D59FF}" presName="horz2" presStyleCnt="0"/>
      <dgm:spPr/>
    </dgm:pt>
    <dgm:pt modelId="{17DF5DE5-A621-43CA-942D-A0D81D0B78A8}" type="pres">
      <dgm:prSet presAssocID="{EA47D064-D5C4-4B82-BB1F-D78BE11D59FF}" presName="horzSpace2" presStyleCnt="0"/>
      <dgm:spPr/>
    </dgm:pt>
    <dgm:pt modelId="{CA4B4D3C-A072-4A2F-AB87-771A4293FF2D}" type="pres">
      <dgm:prSet presAssocID="{EA47D064-D5C4-4B82-BB1F-D78BE11D59FF}" presName="tx2" presStyleLbl="revTx" presStyleIdx="1" presStyleCnt="8"/>
      <dgm:spPr/>
    </dgm:pt>
    <dgm:pt modelId="{A1ED6D16-0CD4-45F1-8BB3-EDF766AF1460}" type="pres">
      <dgm:prSet presAssocID="{EA47D064-D5C4-4B82-BB1F-D78BE11D59FF}" presName="vert2" presStyleCnt="0"/>
      <dgm:spPr/>
    </dgm:pt>
    <dgm:pt modelId="{4A1D49E0-4B17-4FD8-9AD9-EBE2DE44AA39}" type="pres">
      <dgm:prSet presAssocID="{EA47D064-D5C4-4B82-BB1F-D78BE11D59FF}" presName="thinLine2b" presStyleLbl="callout" presStyleIdx="0" presStyleCnt="4"/>
      <dgm:spPr/>
    </dgm:pt>
    <dgm:pt modelId="{847AC033-E7AC-4380-8B2A-620120BE81B5}" type="pres">
      <dgm:prSet presAssocID="{EA47D064-D5C4-4B82-BB1F-D78BE11D59FF}" presName="vertSpace2b" presStyleCnt="0"/>
      <dgm:spPr/>
    </dgm:pt>
    <dgm:pt modelId="{EFFBE768-F60E-40C8-A0E6-E123D283CB61}" type="pres">
      <dgm:prSet presAssocID="{93B85C47-DD29-4A9A-BCDF-1491B98E6FE6}" presName="thickLine" presStyleLbl="alignNode1" presStyleIdx="1" presStyleCnt="4"/>
      <dgm:spPr/>
    </dgm:pt>
    <dgm:pt modelId="{03D0FF3E-B12A-4F4D-A02F-5119E61FB097}" type="pres">
      <dgm:prSet presAssocID="{93B85C47-DD29-4A9A-BCDF-1491B98E6FE6}" presName="horz1" presStyleCnt="0"/>
      <dgm:spPr/>
    </dgm:pt>
    <dgm:pt modelId="{E92CCD14-2155-473E-9461-FABB6668AC47}" type="pres">
      <dgm:prSet presAssocID="{93B85C47-DD29-4A9A-BCDF-1491B98E6FE6}" presName="tx1" presStyleLbl="revTx" presStyleIdx="2" presStyleCnt="8"/>
      <dgm:spPr/>
    </dgm:pt>
    <dgm:pt modelId="{3DC13D44-0941-40EF-BED1-797C409CF2A9}" type="pres">
      <dgm:prSet presAssocID="{93B85C47-DD29-4A9A-BCDF-1491B98E6FE6}" presName="vert1" presStyleCnt="0"/>
      <dgm:spPr/>
    </dgm:pt>
    <dgm:pt modelId="{B0C9920F-2AC6-4744-86C5-57CFFB2D47E4}" type="pres">
      <dgm:prSet presAssocID="{F19C6EF7-DC01-4D8B-AF44-810B2D311FB0}" presName="vertSpace2a" presStyleCnt="0"/>
      <dgm:spPr/>
    </dgm:pt>
    <dgm:pt modelId="{D93FAE8D-BE8D-4EE5-AA90-FC9B8C374DB1}" type="pres">
      <dgm:prSet presAssocID="{F19C6EF7-DC01-4D8B-AF44-810B2D311FB0}" presName="horz2" presStyleCnt="0"/>
      <dgm:spPr/>
    </dgm:pt>
    <dgm:pt modelId="{6A14B9F4-EF1C-43E4-9833-EA9EE39A178D}" type="pres">
      <dgm:prSet presAssocID="{F19C6EF7-DC01-4D8B-AF44-810B2D311FB0}" presName="horzSpace2" presStyleCnt="0"/>
      <dgm:spPr/>
    </dgm:pt>
    <dgm:pt modelId="{E0315B27-9904-464B-892F-B78D3CA16996}" type="pres">
      <dgm:prSet presAssocID="{F19C6EF7-DC01-4D8B-AF44-810B2D311FB0}" presName="tx2" presStyleLbl="revTx" presStyleIdx="3" presStyleCnt="8"/>
      <dgm:spPr/>
    </dgm:pt>
    <dgm:pt modelId="{D8F24471-0F7F-4E5A-852F-9609960E4DA0}" type="pres">
      <dgm:prSet presAssocID="{F19C6EF7-DC01-4D8B-AF44-810B2D311FB0}" presName="vert2" presStyleCnt="0"/>
      <dgm:spPr/>
    </dgm:pt>
    <dgm:pt modelId="{94CBDFD4-EC2E-4369-8E48-F14EA434522D}" type="pres">
      <dgm:prSet presAssocID="{F19C6EF7-DC01-4D8B-AF44-810B2D311FB0}" presName="thinLine2b" presStyleLbl="callout" presStyleIdx="1" presStyleCnt="4"/>
      <dgm:spPr/>
    </dgm:pt>
    <dgm:pt modelId="{9A30B408-ABCF-4B58-9E1E-603E99B7F0EF}" type="pres">
      <dgm:prSet presAssocID="{F19C6EF7-DC01-4D8B-AF44-810B2D311FB0}" presName="vertSpace2b" presStyleCnt="0"/>
      <dgm:spPr/>
    </dgm:pt>
    <dgm:pt modelId="{E76B0DA2-5BE1-47E9-BE71-5972E9E9F8C9}" type="pres">
      <dgm:prSet presAssocID="{EDC7AEEB-47CC-49F9-9CB3-30DC3E86F1FF}" presName="thickLine" presStyleLbl="alignNode1" presStyleIdx="2" presStyleCnt="4"/>
      <dgm:spPr/>
    </dgm:pt>
    <dgm:pt modelId="{A15C1FDE-7C18-4451-94D2-E7E8A5BF4D61}" type="pres">
      <dgm:prSet presAssocID="{EDC7AEEB-47CC-49F9-9CB3-30DC3E86F1FF}" presName="horz1" presStyleCnt="0"/>
      <dgm:spPr/>
    </dgm:pt>
    <dgm:pt modelId="{FE5DE0FB-8821-4887-8360-A7F1B9EEE64A}" type="pres">
      <dgm:prSet presAssocID="{EDC7AEEB-47CC-49F9-9CB3-30DC3E86F1FF}" presName="tx1" presStyleLbl="revTx" presStyleIdx="4" presStyleCnt="8"/>
      <dgm:spPr/>
    </dgm:pt>
    <dgm:pt modelId="{AAC04F20-CF58-463F-8DC7-AEB6F62940DB}" type="pres">
      <dgm:prSet presAssocID="{EDC7AEEB-47CC-49F9-9CB3-30DC3E86F1FF}" presName="vert1" presStyleCnt="0"/>
      <dgm:spPr/>
    </dgm:pt>
    <dgm:pt modelId="{79A0A6B9-6D70-4A64-96A7-0C6D85675F38}" type="pres">
      <dgm:prSet presAssocID="{CF914F2A-9ABD-430A-9AD2-E1E325C64A09}" presName="vertSpace2a" presStyleCnt="0"/>
      <dgm:spPr/>
    </dgm:pt>
    <dgm:pt modelId="{5E78E6CE-C96F-4206-A88E-BBFFAA69CDCA}" type="pres">
      <dgm:prSet presAssocID="{CF914F2A-9ABD-430A-9AD2-E1E325C64A09}" presName="horz2" presStyleCnt="0"/>
      <dgm:spPr/>
    </dgm:pt>
    <dgm:pt modelId="{3634325B-CD37-4162-8D4D-2411789725D5}" type="pres">
      <dgm:prSet presAssocID="{CF914F2A-9ABD-430A-9AD2-E1E325C64A09}" presName="horzSpace2" presStyleCnt="0"/>
      <dgm:spPr/>
    </dgm:pt>
    <dgm:pt modelId="{8553CFB3-FF14-4D29-A516-7E7B8990A3E6}" type="pres">
      <dgm:prSet presAssocID="{CF914F2A-9ABD-430A-9AD2-E1E325C64A09}" presName="tx2" presStyleLbl="revTx" presStyleIdx="5" presStyleCnt="8"/>
      <dgm:spPr/>
    </dgm:pt>
    <dgm:pt modelId="{00865F52-8E69-4F7A-AB46-8F8FECD6CBC5}" type="pres">
      <dgm:prSet presAssocID="{CF914F2A-9ABD-430A-9AD2-E1E325C64A09}" presName="vert2" presStyleCnt="0"/>
      <dgm:spPr/>
    </dgm:pt>
    <dgm:pt modelId="{D4FB10B6-7450-450C-9797-818D46CB140A}" type="pres">
      <dgm:prSet presAssocID="{CF914F2A-9ABD-430A-9AD2-E1E325C64A09}" presName="thinLine2b" presStyleLbl="callout" presStyleIdx="2" presStyleCnt="4"/>
      <dgm:spPr/>
    </dgm:pt>
    <dgm:pt modelId="{034FA542-9B72-4E59-964E-25DA765AF817}" type="pres">
      <dgm:prSet presAssocID="{CF914F2A-9ABD-430A-9AD2-E1E325C64A09}" presName="vertSpace2b" presStyleCnt="0"/>
      <dgm:spPr/>
    </dgm:pt>
    <dgm:pt modelId="{F832E958-AC43-487A-AAFB-83EAC8D70F6B}" type="pres">
      <dgm:prSet presAssocID="{3BD7EC95-488B-4717-9E45-06A5C9FAC001}" presName="thickLine" presStyleLbl="alignNode1" presStyleIdx="3" presStyleCnt="4"/>
      <dgm:spPr/>
    </dgm:pt>
    <dgm:pt modelId="{81DBF9B4-5840-4514-9472-29282B47E299}" type="pres">
      <dgm:prSet presAssocID="{3BD7EC95-488B-4717-9E45-06A5C9FAC001}" presName="horz1" presStyleCnt="0"/>
      <dgm:spPr/>
    </dgm:pt>
    <dgm:pt modelId="{6B26AD72-E29E-4F1E-8D51-78ECE62DC12A}" type="pres">
      <dgm:prSet presAssocID="{3BD7EC95-488B-4717-9E45-06A5C9FAC001}" presName="tx1" presStyleLbl="revTx" presStyleIdx="6" presStyleCnt="8"/>
      <dgm:spPr/>
    </dgm:pt>
    <dgm:pt modelId="{71BE6E9B-29B6-404E-8F9D-24C3D4DD44C2}" type="pres">
      <dgm:prSet presAssocID="{3BD7EC95-488B-4717-9E45-06A5C9FAC001}" presName="vert1" presStyleCnt="0"/>
      <dgm:spPr/>
    </dgm:pt>
    <dgm:pt modelId="{5601C266-F41C-42A4-A0F3-B48574F887C6}" type="pres">
      <dgm:prSet presAssocID="{3E9671EC-50FE-4FCF-8D03-9B0EF77CBE9D}" presName="vertSpace2a" presStyleCnt="0"/>
      <dgm:spPr/>
    </dgm:pt>
    <dgm:pt modelId="{D8FD1D8C-1F11-4785-959A-49FC3DF7BAA7}" type="pres">
      <dgm:prSet presAssocID="{3E9671EC-50FE-4FCF-8D03-9B0EF77CBE9D}" presName="horz2" presStyleCnt="0"/>
      <dgm:spPr/>
    </dgm:pt>
    <dgm:pt modelId="{3EB1888B-7A1C-4A59-8490-174920A18E08}" type="pres">
      <dgm:prSet presAssocID="{3E9671EC-50FE-4FCF-8D03-9B0EF77CBE9D}" presName="horzSpace2" presStyleCnt="0"/>
      <dgm:spPr/>
    </dgm:pt>
    <dgm:pt modelId="{75C42542-4530-4980-A646-F2B0C838420D}" type="pres">
      <dgm:prSet presAssocID="{3E9671EC-50FE-4FCF-8D03-9B0EF77CBE9D}" presName="tx2" presStyleLbl="revTx" presStyleIdx="7" presStyleCnt="8"/>
      <dgm:spPr/>
    </dgm:pt>
    <dgm:pt modelId="{F5F6D2F6-E1B5-4328-A50B-B7E66B48CD7A}" type="pres">
      <dgm:prSet presAssocID="{3E9671EC-50FE-4FCF-8D03-9B0EF77CBE9D}" presName="vert2" presStyleCnt="0"/>
      <dgm:spPr/>
    </dgm:pt>
    <dgm:pt modelId="{1E270138-8D46-47C7-AC87-FCC9AF407C7F}" type="pres">
      <dgm:prSet presAssocID="{3E9671EC-50FE-4FCF-8D03-9B0EF77CBE9D}" presName="thinLine2b" presStyleLbl="callout" presStyleIdx="3" presStyleCnt="4"/>
      <dgm:spPr/>
    </dgm:pt>
    <dgm:pt modelId="{91649EFC-808D-4770-A644-8D479D80E083}" type="pres">
      <dgm:prSet presAssocID="{3E9671EC-50FE-4FCF-8D03-9B0EF77CBE9D}" presName="vertSpace2b" presStyleCnt="0"/>
      <dgm:spPr/>
    </dgm:pt>
  </dgm:ptLst>
  <dgm:cxnLst>
    <dgm:cxn modelId="{F34EA402-2CEB-43EA-97DB-75B9330644B4}" type="presOf" srcId="{27E8956F-60BD-4648-8528-598F72940BBC}" destId="{7FDFC885-4D33-4913-A8FB-AA070FE7C32D}" srcOrd="0" destOrd="0" presId="urn:microsoft.com/office/officeart/2008/layout/LinedList"/>
    <dgm:cxn modelId="{5514FB15-F6BA-4EE3-A425-5205358F6B93}" srcId="{27E8956F-60BD-4648-8528-598F72940BBC}" destId="{EA47D064-D5C4-4B82-BB1F-D78BE11D59FF}" srcOrd="0" destOrd="0" parTransId="{42792454-C7E6-4BE0-A2BB-D871EC94BA77}" sibTransId="{BDD64BEA-EB4B-4FB2-8D8E-8B1AA19F0F55}"/>
    <dgm:cxn modelId="{1F749E18-18A6-4E7F-9947-DB6ECC3AC87A}" type="presOf" srcId="{F19C6EF7-DC01-4D8B-AF44-810B2D311FB0}" destId="{E0315B27-9904-464B-892F-B78D3CA16996}" srcOrd="0" destOrd="0" presId="urn:microsoft.com/office/officeart/2008/layout/LinedList"/>
    <dgm:cxn modelId="{46206923-9955-4167-8CC9-4FBDAFA9A73E}" srcId="{6383B47F-C707-41A2-8AAD-40CDA32CB80D}" destId="{93B85C47-DD29-4A9A-BCDF-1491B98E6FE6}" srcOrd="1" destOrd="0" parTransId="{2342C68A-05B6-452F-BD22-000B90A6512B}" sibTransId="{16912CD8-719E-4536-80CD-62ADD24B347F}"/>
    <dgm:cxn modelId="{1FEC6130-419D-4F46-8162-C6D4627B4903}" srcId="{6383B47F-C707-41A2-8AAD-40CDA32CB80D}" destId="{3BD7EC95-488B-4717-9E45-06A5C9FAC001}" srcOrd="3" destOrd="0" parTransId="{FC9E70C5-CD99-4C9F-844B-514D6F941DBA}" sibTransId="{BC8B716B-9943-45D5-91FE-9027AB089047}"/>
    <dgm:cxn modelId="{1C255036-20D3-4BD3-9BE0-93689C8D0821}" srcId="{3BD7EC95-488B-4717-9E45-06A5C9FAC001}" destId="{3E9671EC-50FE-4FCF-8D03-9B0EF77CBE9D}" srcOrd="0" destOrd="0" parTransId="{94DDB78E-F518-4DD4-96AC-D89888B7EDE3}" sibTransId="{D9687874-FDED-4D7E-92DD-8E26594A6DA9}"/>
    <dgm:cxn modelId="{B3398739-3BC9-4623-AD9C-5E34E8FEB8EE}" type="presOf" srcId="{93B85C47-DD29-4A9A-BCDF-1491B98E6FE6}" destId="{E92CCD14-2155-473E-9461-FABB6668AC47}" srcOrd="0" destOrd="0" presId="urn:microsoft.com/office/officeart/2008/layout/LinedList"/>
    <dgm:cxn modelId="{EC80DC48-9199-4C91-A28B-B2DEACEA2ADC}" type="presOf" srcId="{EDC7AEEB-47CC-49F9-9CB3-30DC3E86F1FF}" destId="{FE5DE0FB-8821-4887-8360-A7F1B9EEE64A}" srcOrd="0" destOrd="0" presId="urn:microsoft.com/office/officeart/2008/layout/LinedList"/>
    <dgm:cxn modelId="{43199155-D06D-475C-9DD5-9CD408855979}" srcId="{EDC7AEEB-47CC-49F9-9CB3-30DC3E86F1FF}" destId="{CF914F2A-9ABD-430A-9AD2-E1E325C64A09}" srcOrd="0" destOrd="0" parTransId="{8F7FF21D-55B8-43AD-80D9-E54C1606E4C5}" sibTransId="{E89196ED-06B3-44AB-81F8-D90B783613DF}"/>
    <dgm:cxn modelId="{B2D23298-4972-44F2-A1BD-6EDB17157930}" type="presOf" srcId="{3E9671EC-50FE-4FCF-8D03-9B0EF77CBE9D}" destId="{75C42542-4530-4980-A646-F2B0C838420D}" srcOrd="0" destOrd="0" presId="urn:microsoft.com/office/officeart/2008/layout/LinedList"/>
    <dgm:cxn modelId="{EBD0A89E-A09A-42E0-9286-9774B26C9ACB}" type="presOf" srcId="{EA47D064-D5C4-4B82-BB1F-D78BE11D59FF}" destId="{CA4B4D3C-A072-4A2F-AB87-771A4293FF2D}" srcOrd="0" destOrd="0" presId="urn:microsoft.com/office/officeart/2008/layout/LinedList"/>
    <dgm:cxn modelId="{BBF510B1-E345-464B-BF31-DFB66F08BE54}" type="presOf" srcId="{3BD7EC95-488B-4717-9E45-06A5C9FAC001}" destId="{6B26AD72-E29E-4F1E-8D51-78ECE62DC12A}" srcOrd="0" destOrd="0" presId="urn:microsoft.com/office/officeart/2008/layout/LinedList"/>
    <dgm:cxn modelId="{FE5822C2-6F39-4DC9-8745-09D94BEBA2F4}" srcId="{93B85C47-DD29-4A9A-BCDF-1491B98E6FE6}" destId="{F19C6EF7-DC01-4D8B-AF44-810B2D311FB0}" srcOrd="0" destOrd="0" parTransId="{1B57C59C-CFF4-4CE0-8E93-1342D115EAE0}" sibTransId="{2238BC91-CCAB-444B-9B37-011C58264012}"/>
    <dgm:cxn modelId="{B37001CB-0113-4BC5-85B0-241FC3A6729D}" type="presOf" srcId="{CF914F2A-9ABD-430A-9AD2-E1E325C64A09}" destId="{8553CFB3-FF14-4D29-A516-7E7B8990A3E6}" srcOrd="0" destOrd="0" presId="urn:microsoft.com/office/officeart/2008/layout/LinedList"/>
    <dgm:cxn modelId="{39062CD3-F014-4476-A622-E60A9CBC407B}" srcId="{6383B47F-C707-41A2-8AAD-40CDA32CB80D}" destId="{EDC7AEEB-47CC-49F9-9CB3-30DC3E86F1FF}" srcOrd="2" destOrd="0" parTransId="{2EDBD88D-0E3F-45B4-9109-E5F242B333E8}" sibTransId="{F3399A0D-4286-40C6-B800-30839A97EB0D}"/>
    <dgm:cxn modelId="{A08E1FE7-F82E-4A33-B7FA-146C6168C51E}" type="presOf" srcId="{6383B47F-C707-41A2-8AAD-40CDA32CB80D}" destId="{96343F7B-89D8-4EB5-9230-41AE4D1ECEA0}" srcOrd="0" destOrd="0" presId="urn:microsoft.com/office/officeart/2008/layout/LinedList"/>
    <dgm:cxn modelId="{922283EF-1B34-4968-A522-9334C95DA9AF}" srcId="{6383B47F-C707-41A2-8AAD-40CDA32CB80D}" destId="{27E8956F-60BD-4648-8528-598F72940BBC}" srcOrd="0" destOrd="0" parTransId="{A437E331-4AAA-4C1E-8573-B5F689232013}" sibTransId="{D5EF1336-D04F-49A9-BAFD-4446C0E7A4F0}"/>
    <dgm:cxn modelId="{74C3C0C1-BB43-45AB-B0E9-1264EC275212}" type="presParOf" srcId="{96343F7B-89D8-4EB5-9230-41AE4D1ECEA0}" destId="{E2AA524E-D004-4A0B-9AF2-463F6E141F6C}" srcOrd="0" destOrd="0" presId="urn:microsoft.com/office/officeart/2008/layout/LinedList"/>
    <dgm:cxn modelId="{F47E5858-A66D-4F86-9748-5602141436B0}" type="presParOf" srcId="{96343F7B-89D8-4EB5-9230-41AE4D1ECEA0}" destId="{DD669E00-F353-4EFB-9E69-74B4A10AD319}" srcOrd="1" destOrd="0" presId="urn:microsoft.com/office/officeart/2008/layout/LinedList"/>
    <dgm:cxn modelId="{F29C86B3-763F-4DE4-9FAA-3567F15AFC1C}" type="presParOf" srcId="{DD669E00-F353-4EFB-9E69-74B4A10AD319}" destId="{7FDFC885-4D33-4913-A8FB-AA070FE7C32D}" srcOrd="0" destOrd="0" presId="urn:microsoft.com/office/officeart/2008/layout/LinedList"/>
    <dgm:cxn modelId="{A2AA1D9E-BF3B-4F24-8DFB-85005F1E4EF0}" type="presParOf" srcId="{DD669E00-F353-4EFB-9E69-74B4A10AD319}" destId="{C189031E-DECF-43F9-B4CE-BF1A260E345B}" srcOrd="1" destOrd="0" presId="urn:microsoft.com/office/officeart/2008/layout/LinedList"/>
    <dgm:cxn modelId="{FBEA34A6-7DAD-4332-8A0F-11CD3288BFA1}" type="presParOf" srcId="{C189031E-DECF-43F9-B4CE-BF1A260E345B}" destId="{B64B4FFB-2C33-4F5B-8B48-C22A9B31D170}" srcOrd="0" destOrd="0" presId="urn:microsoft.com/office/officeart/2008/layout/LinedList"/>
    <dgm:cxn modelId="{C131390E-69D0-4B37-B837-8E65B300E363}" type="presParOf" srcId="{C189031E-DECF-43F9-B4CE-BF1A260E345B}" destId="{071F4DE1-3380-480B-9ADF-7D7698583B8E}" srcOrd="1" destOrd="0" presId="urn:microsoft.com/office/officeart/2008/layout/LinedList"/>
    <dgm:cxn modelId="{8385A799-BDA1-41EB-9DEC-88EB524B1EE5}" type="presParOf" srcId="{071F4DE1-3380-480B-9ADF-7D7698583B8E}" destId="{17DF5DE5-A621-43CA-942D-A0D81D0B78A8}" srcOrd="0" destOrd="0" presId="urn:microsoft.com/office/officeart/2008/layout/LinedList"/>
    <dgm:cxn modelId="{8BDD3796-AA23-418F-9F37-AD4175F8FE1B}" type="presParOf" srcId="{071F4DE1-3380-480B-9ADF-7D7698583B8E}" destId="{CA4B4D3C-A072-4A2F-AB87-771A4293FF2D}" srcOrd="1" destOrd="0" presId="urn:microsoft.com/office/officeart/2008/layout/LinedList"/>
    <dgm:cxn modelId="{ECFCF30C-951C-467B-AE59-F4EE1DCAAAF1}" type="presParOf" srcId="{071F4DE1-3380-480B-9ADF-7D7698583B8E}" destId="{A1ED6D16-0CD4-45F1-8BB3-EDF766AF1460}" srcOrd="2" destOrd="0" presId="urn:microsoft.com/office/officeart/2008/layout/LinedList"/>
    <dgm:cxn modelId="{B2D35EB5-E12F-42DB-A7AE-70D5B0503850}" type="presParOf" srcId="{C189031E-DECF-43F9-B4CE-BF1A260E345B}" destId="{4A1D49E0-4B17-4FD8-9AD9-EBE2DE44AA39}" srcOrd="2" destOrd="0" presId="urn:microsoft.com/office/officeart/2008/layout/LinedList"/>
    <dgm:cxn modelId="{A80F61BC-9F53-4659-ABDD-C6ED3BBC0C1D}" type="presParOf" srcId="{C189031E-DECF-43F9-B4CE-BF1A260E345B}" destId="{847AC033-E7AC-4380-8B2A-620120BE81B5}" srcOrd="3" destOrd="0" presId="urn:microsoft.com/office/officeart/2008/layout/LinedList"/>
    <dgm:cxn modelId="{FE25D02D-C975-4FDB-98B4-C89E80705FCD}" type="presParOf" srcId="{96343F7B-89D8-4EB5-9230-41AE4D1ECEA0}" destId="{EFFBE768-F60E-40C8-A0E6-E123D283CB61}" srcOrd="2" destOrd="0" presId="urn:microsoft.com/office/officeart/2008/layout/LinedList"/>
    <dgm:cxn modelId="{3B4D2D99-A58D-4BD1-8F8D-82CA36E69ED6}" type="presParOf" srcId="{96343F7B-89D8-4EB5-9230-41AE4D1ECEA0}" destId="{03D0FF3E-B12A-4F4D-A02F-5119E61FB097}" srcOrd="3" destOrd="0" presId="urn:microsoft.com/office/officeart/2008/layout/LinedList"/>
    <dgm:cxn modelId="{A1FB7709-487D-4EF5-ACB5-789724CBB551}" type="presParOf" srcId="{03D0FF3E-B12A-4F4D-A02F-5119E61FB097}" destId="{E92CCD14-2155-473E-9461-FABB6668AC47}" srcOrd="0" destOrd="0" presId="urn:microsoft.com/office/officeart/2008/layout/LinedList"/>
    <dgm:cxn modelId="{5E997AEA-4217-4DAA-9A50-68FFEA8E5ADF}" type="presParOf" srcId="{03D0FF3E-B12A-4F4D-A02F-5119E61FB097}" destId="{3DC13D44-0941-40EF-BED1-797C409CF2A9}" srcOrd="1" destOrd="0" presId="urn:microsoft.com/office/officeart/2008/layout/LinedList"/>
    <dgm:cxn modelId="{6E00BFFD-F9A9-4DA8-87A7-B24579CAC746}" type="presParOf" srcId="{3DC13D44-0941-40EF-BED1-797C409CF2A9}" destId="{B0C9920F-2AC6-4744-86C5-57CFFB2D47E4}" srcOrd="0" destOrd="0" presId="urn:microsoft.com/office/officeart/2008/layout/LinedList"/>
    <dgm:cxn modelId="{7C1DABE3-0CF5-41C5-968A-CB81E4158CA8}" type="presParOf" srcId="{3DC13D44-0941-40EF-BED1-797C409CF2A9}" destId="{D93FAE8D-BE8D-4EE5-AA90-FC9B8C374DB1}" srcOrd="1" destOrd="0" presId="urn:microsoft.com/office/officeart/2008/layout/LinedList"/>
    <dgm:cxn modelId="{7FEB71CB-201F-46E0-A195-F18D3E95B2D2}" type="presParOf" srcId="{D93FAE8D-BE8D-4EE5-AA90-FC9B8C374DB1}" destId="{6A14B9F4-EF1C-43E4-9833-EA9EE39A178D}" srcOrd="0" destOrd="0" presId="urn:microsoft.com/office/officeart/2008/layout/LinedList"/>
    <dgm:cxn modelId="{A29CE394-21D5-4B7A-824B-35175E0FEA5A}" type="presParOf" srcId="{D93FAE8D-BE8D-4EE5-AA90-FC9B8C374DB1}" destId="{E0315B27-9904-464B-892F-B78D3CA16996}" srcOrd="1" destOrd="0" presId="urn:microsoft.com/office/officeart/2008/layout/LinedList"/>
    <dgm:cxn modelId="{B33719AB-9483-42C8-9BBE-A642565A7A64}" type="presParOf" srcId="{D93FAE8D-BE8D-4EE5-AA90-FC9B8C374DB1}" destId="{D8F24471-0F7F-4E5A-852F-9609960E4DA0}" srcOrd="2" destOrd="0" presId="urn:microsoft.com/office/officeart/2008/layout/LinedList"/>
    <dgm:cxn modelId="{A9216F97-DF32-4599-B8FD-B8AB89A77FD2}" type="presParOf" srcId="{3DC13D44-0941-40EF-BED1-797C409CF2A9}" destId="{94CBDFD4-EC2E-4369-8E48-F14EA434522D}" srcOrd="2" destOrd="0" presId="urn:microsoft.com/office/officeart/2008/layout/LinedList"/>
    <dgm:cxn modelId="{EAC4C020-63C3-4589-B59C-4E449983857A}" type="presParOf" srcId="{3DC13D44-0941-40EF-BED1-797C409CF2A9}" destId="{9A30B408-ABCF-4B58-9E1E-603E99B7F0EF}" srcOrd="3" destOrd="0" presId="urn:microsoft.com/office/officeart/2008/layout/LinedList"/>
    <dgm:cxn modelId="{16B381FA-4C99-4DB8-91AD-D88289271EE6}" type="presParOf" srcId="{96343F7B-89D8-4EB5-9230-41AE4D1ECEA0}" destId="{E76B0DA2-5BE1-47E9-BE71-5972E9E9F8C9}" srcOrd="4" destOrd="0" presId="urn:microsoft.com/office/officeart/2008/layout/LinedList"/>
    <dgm:cxn modelId="{0D0D5911-6C31-4803-B9AB-D7C1391E0652}" type="presParOf" srcId="{96343F7B-89D8-4EB5-9230-41AE4D1ECEA0}" destId="{A15C1FDE-7C18-4451-94D2-E7E8A5BF4D61}" srcOrd="5" destOrd="0" presId="urn:microsoft.com/office/officeart/2008/layout/LinedList"/>
    <dgm:cxn modelId="{A04253D4-EAC6-4A24-9281-C611A395A9EF}" type="presParOf" srcId="{A15C1FDE-7C18-4451-94D2-E7E8A5BF4D61}" destId="{FE5DE0FB-8821-4887-8360-A7F1B9EEE64A}" srcOrd="0" destOrd="0" presId="urn:microsoft.com/office/officeart/2008/layout/LinedList"/>
    <dgm:cxn modelId="{927EAD6D-2BAE-45F5-8408-334579218EB6}" type="presParOf" srcId="{A15C1FDE-7C18-4451-94D2-E7E8A5BF4D61}" destId="{AAC04F20-CF58-463F-8DC7-AEB6F62940DB}" srcOrd="1" destOrd="0" presId="urn:microsoft.com/office/officeart/2008/layout/LinedList"/>
    <dgm:cxn modelId="{D385374E-9556-463E-BB05-FE318CA01D67}" type="presParOf" srcId="{AAC04F20-CF58-463F-8DC7-AEB6F62940DB}" destId="{79A0A6B9-6D70-4A64-96A7-0C6D85675F38}" srcOrd="0" destOrd="0" presId="urn:microsoft.com/office/officeart/2008/layout/LinedList"/>
    <dgm:cxn modelId="{46E285F1-7403-4307-B151-15791BCB3910}" type="presParOf" srcId="{AAC04F20-CF58-463F-8DC7-AEB6F62940DB}" destId="{5E78E6CE-C96F-4206-A88E-BBFFAA69CDCA}" srcOrd="1" destOrd="0" presId="urn:microsoft.com/office/officeart/2008/layout/LinedList"/>
    <dgm:cxn modelId="{392DAAB9-03A2-4E37-971F-CB899BDDC78E}" type="presParOf" srcId="{5E78E6CE-C96F-4206-A88E-BBFFAA69CDCA}" destId="{3634325B-CD37-4162-8D4D-2411789725D5}" srcOrd="0" destOrd="0" presId="urn:microsoft.com/office/officeart/2008/layout/LinedList"/>
    <dgm:cxn modelId="{C1136567-6E1C-4A1D-97AE-3327E2CD1B24}" type="presParOf" srcId="{5E78E6CE-C96F-4206-A88E-BBFFAA69CDCA}" destId="{8553CFB3-FF14-4D29-A516-7E7B8990A3E6}" srcOrd="1" destOrd="0" presId="urn:microsoft.com/office/officeart/2008/layout/LinedList"/>
    <dgm:cxn modelId="{1FB1B931-7FB5-4D1E-B834-CBF4ABFECBCF}" type="presParOf" srcId="{5E78E6CE-C96F-4206-A88E-BBFFAA69CDCA}" destId="{00865F52-8E69-4F7A-AB46-8F8FECD6CBC5}" srcOrd="2" destOrd="0" presId="urn:microsoft.com/office/officeart/2008/layout/LinedList"/>
    <dgm:cxn modelId="{8C616879-8F90-46DE-B991-C7091298E5B9}" type="presParOf" srcId="{AAC04F20-CF58-463F-8DC7-AEB6F62940DB}" destId="{D4FB10B6-7450-450C-9797-818D46CB140A}" srcOrd="2" destOrd="0" presId="urn:microsoft.com/office/officeart/2008/layout/LinedList"/>
    <dgm:cxn modelId="{A35E5723-DC9A-4AC3-9440-BBC859EF09CA}" type="presParOf" srcId="{AAC04F20-CF58-463F-8DC7-AEB6F62940DB}" destId="{034FA542-9B72-4E59-964E-25DA765AF817}" srcOrd="3" destOrd="0" presId="urn:microsoft.com/office/officeart/2008/layout/LinedList"/>
    <dgm:cxn modelId="{C9DBA33C-EB69-4832-894F-84FDC480CBFE}" type="presParOf" srcId="{96343F7B-89D8-4EB5-9230-41AE4D1ECEA0}" destId="{F832E958-AC43-487A-AAFB-83EAC8D70F6B}" srcOrd="6" destOrd="0" presId="urn:microsoft.com/office/officeart/2008/layout/LinedList"/>
    <dgm:cxn modelId="{FAA42D6E-3CCC-41BD-89EB-A4D63BF38488}" type="presParOf" srcId="{96343F7B-89D8-4EB5-9230-41AE4D1ECEA0}" destId="{81DBF9B4-5840-4514-9472-29282B47E299}" srcOrd="7" destOrd="0" presId="urn:microsoft.com/office/officeart/2008/layout/LinedList"/>
    <dgm:cxn modelId="{8C12ECD9-4738-42E0-8B5A-1BEED59AD7F2}" type="presParOf" srcId="{81DBF9B4-5840-4514-9472-29282B47E299}" destId="{6B26AD72-E29E-4F1E-8D51-78ECE62DC12A}" srcOrd="0" destOrd="0" presId="urn:microsoft.com/office/officeart/2008/layout/LinedList"/>
    <dgm:cxn modelId="{443FA82F-17D1-4ACD-9C3C-804D085CF9B0}" type="presParOf" srcId="{81DBF9B4-5840-4514-9472-29282B47E299}" destId="{71BE6E9B-29B6-404E-8F9D-24C3D4DD44C2}" srcOrd="1" destOrd="0" presId="urn:microsoft.com/office/officeart/2008/layout/LinedList"/>
    <dgm:cxn modelId="{A2FB3772-48F7-4E21-BA78-60535036885E}" type="presParOf" srcId="{71BE6E9B-29B6-404E-8F9D-24C3D4DD44C2}" destId="{5601C266-F41C-42A4-A0F3-B48574F887C6}" srcOrd="0" destOrd="0" presId="urn:microsoft.com/office/officeart/2008/layout/LinedList"/>
    <dgm:cxn modelId="{0C68EEFE-DA6C-4D9A-8F62-9A16C1F50C01}" type="presParOf" srcId="{71BE6E9B-29B6-404E-8F9D-24C3D4DD44C2}" destId="{D8FD1D8C-1F11-4785-959A-49FC3DF7BAA7}" srcOrd="1" destOrd="0" presId="urn:microsoft.com/office/officeart/2008/layout/LinedList"/>
    <dgm:cxn modelId="{B49573F7-E59E-4AB3-B05D-240DB92750BB}" type="presParOf" srcId="{D8FD1D8C-1F11-4785-959A-49FC3DF7BAA7}" destId="{3EB1888B-7A1C-4A59-8490-174920A18E08}" srcOrd="0" destOrd="0" presId="urn:microsoft.com/office/officeart/2008/layout/LinedList"/>
    <dgm:cxn modelId="{DA6C3973-7322-4053-B8B4-309152373CDB}" type="presParOf" srcId="{D8FD1D8C-1F11-4785-959A-49FC3DF7BAA7}" destId="{75C42542-4530-4980-A646-F2B0C838420D}" srcOrd="1" destOrd="0" presId="urn:microsoft.com/office/officeart/2008/layout/LinedList"/>
    <dgm:cxn modelId="{8FAC4810-86A7-436A-BB70-D64060C17A07}" type="presParOf" srcId="{D8FD1D8C-1F11-4785-959A-49FC3DF7BAA7}" destId="{F5F6D2F6-E1B5-4328-A50B-B7E66B48CD7A}" srcOrd="2" destOrd="0" presId="urn:microsoft.com/office/officeart/2008/layout/LinedList"/>
    <dgm:cxn modelId="{563436C9-C7E7-4A40-834C-ACFCFB24ABA9}" type="presParOf" srcId="{71BE6E9B-29B6-404E-8F9D-24C3D4DD44C2}" destId="{1E270138-8D46-47C7-AC87-FCC9AF407C7F}" srcOrd="2" destOrd="0" presId="urn:microsoft.com/office/officeart/2008/layout/LinedList"/>
    <dgm:cxn modelId="{37DA9B3E-2263-4BF6-9034-E985F6DA628C}" type="presParOf" srcId="{71BE6E9B-29B6-404E-8F9D-24C3D4DD44C2}" destId="{91649EFC-808D-4770-A644-8D479D80E083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EBE8AD-8C20-44F5-BEE8-7926B9B2641B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3ABAC40-EB3A-4781-BF21-12BC4CBC8087}">
      <dgm:prSet/>
      <dgm:spPr/>
      <dgm:t>
        <a:bodyPr/>
        <a:lstStyle/>
        <a:p>
          <a:r>
            <a:rPr lang="en-US" b="1"/>
            <a:t>Heads of Income Considered</a:t>
          </a:r>
          <a:r>
            <a:rPr lang="en-US"/>
            <a:t>:</a:t>
          </a:r>
        </a:p>
      </dgm:t>
    </dgm:pt>
    <dgm:pt modelId="{B20C6D32-2741-4C02-851D-E3C37A420A37}" type="parTrans" cxnId="{C6B602A4-A0A3-4225-A023-05E83542AF3B}">
      <dgm:prSet/>
      <dgm:spPr/>
      <dgm:t>
        <a:bodyPr/>
        <a:lstStyle/>
        <a:p>
          <a:endParaRPr lang="en-US"/>
        </a:p>
      </dgm:t>
    </dgm:pt>
    <dgm:pt modelId="{0C610EB9-173B-45D8-9DE5-4F0F790A56C9}" type="sibTrans" cxnId="{C6B602A4-A0A3-4225-A023-05E83542AF3B}">
      <dgm:prSet/>
      <dgm:spPr/>
      <dgm:t>
        <a:bodyPr/>
        <a:lstStyle/>
        <a:p>
          <a:endParaRPr lang="en-US"/>
        </a:p>
      </dgm:t>
    </dgm:pt>
    <dgm:pt modelId="{F172077F-D30C-489F-A039-3BF1C3A8253F}">
      <dgm:prSet/>
      <dgm:spPr/>
      <dgm:t>
        <a:bodyPr/>
        <a:lstStyle/>
        <a:p>
          <a:r>
            <a:rPr lang="en-US" b="1"/>
            <a:t>Profits and Gains from Business or Profession</a:t>
          </a:r>
          <a:endParaRPr lang="en-US"/>
        </a:p>
      </dgm:t>
    </dgm:pt>
    <dgm:pt modelId="{1F7A346F-9690-4493-8ABF-23A22A6EB199}" type="parTrans" cxnId="{8D4A8E11-0FE0-44AB-96B7-67D86609D0E9}">
      <dgm:prSet/>
      <dgm:spPr/>
      <dgm:t>
        <a:bodyPr/>
        <a:lstStyle/>
        <a:p>
          <a:endParaRPr lang="en-US"/>
        </a:p>
      </dgm:t>
    </dgm:pt>
    <dgm:pt modelId="{EC4892E1-4ACE-4AB2-842B-201D45BAE611}" type="sibTrans" cxnId="{8D4A8E11-0FE0-44AB-96B7-67D86609D0E9}">
      <dgm:prSet/>
      <dgm:spPr/>
      <dgm:t>
        <a:bodyPr/>
        <a:lstStyle/>
        <a:p>
          <a:endParaRPr lang="en-US"/>
        </a:p>
      </dgm:t>
    </dgm:pt>
    <dgm:pt modelId="{4E438F8B-84EF-4723-BFF2-8BFBD8E9B8C3}">
      <dgm:prSet/>
      <dgm:spPr/>
      <dgm:t>
        <a:bodyPr/>
        <a:lstStyle/>
        <a:p>
          <a:r>
            <a:rPr lang="en-US" b="1"/>
            <a:t>Capital Gains</a:t>
          </a:r>
          <a:endParaRPr lang="en-US"/>
        </a:p>
      </dgm:t>
    </dgm:pt>
    <dgm:pt modelId="{34CB2BEE-C804-4F96-AF95-93746A3C9D50}" type="parTrans" cxnId="{5ED7610D-6289-440E-8BFC-783387FACA8E}">
      <dgm:prSet/>
      <dgm:spPr/>
      <dgm:t>
        <a:bodyPr/>
        <a:lstStyle/>
        <a:p>
          <a:endParaRPr lang="en-US"/>
        </a:p>
      </dgm:t>
    </dgm:pt>
    <dgm:pt modelId="{F6F5CD2B-8694-4AE2-BFFE-6513DD5EE3EF}" type="sibTrans" cxnId="{5ED7610D-6289-440E-8BFC-783387FACA8E}">
      <dgm:prSet/>
      <dgm:spPr/>
      <dgm:t>
        <a:bodyPr/>
        <a:lstStyle/>
        <a:p>
          <a:endParaRPr lang="en-US"/>
        </a:p>
      </dgm:t>
    </dgm:pt>
    <dgm:pt modelId="{C64BBE03-793B-4320-BC24-D84AB7DF45EE}">
      <dgm:prSet/>
      <dgm:spPr/>
      <dgm:t>
        <a:bodyPr/>
        <a:lstStyle/>
        <a:p>
          <a:r>
            <a:rPr lang="en-US" b="1"/>
            <a:t>Income from Other Sources</a:t>
          </a:r>
          <a:endParaRPr lang="en-US"/>
        </a:p>
      </dgm:t>
    </dgm:pt>
    <dgm:pt modelId="{BD114883-C74F-4D6A-A73B-B35522CD8388}" type="parTrans" cxnId="{67F2DCB8-5A50-4EAC-9AF2-0AC3ED5CE811}">
      <dgm:prSet/>
      <dgm:spPr/>
      <dgm:t>
        <a:bodyPr/>
        <a:lstStyle/>
        <a:p>
          <a:endParaRPr lang="en-US"/>
        </a:p>
      </dgm:t>
    </dgm:pt>
    <dgm:pt modelId="{77AA3CB5-2047-45E1-865A-94967062EC4B}" type="sibTrans" cxnId="{67F2DCB8-5A50-4EAC-9AF2-0AC3ED5CE811}">
      <dgm:prSet/>
      <dgm:spPr/>
      <dgm:t>
        <a:bodyPr/>
        <a:lstStyle/>
        <a:p>
          <a:endParaRPr lang="en-US"/>
        </a:p>
      </dgm:t>
    </dgm:pt>
    <dgm:pt modelId="{0E78C3C6-FE98-4ECF-846E-5FAA153460C7}">
      <dgm:prSet/>
      <dgm:spPr/>
      <dgm:t>
        <a:bodyPr/>
        <a:lstStyle/>
        <a:p>
          <a:r>
            <a:rPr lang="en-US" b="1"/>
            <a:t>Deductions and Allowances</a:t>
          </a:r>
          <a:r>
            <a:rPr lang="en-US"/>
            <a:t>:</a:t>
          </a:r>
        </a:p>
      </dgm:t>
    </dgm:pt>
    <dgm:pt modelId="{0CA47D6A-AB40-4316-87F4-FDC26904D2FD}" type="parTrans" cxnId="{DBFC5010-4DF2-43BF-97F8-31AC6DD326C3}">
      <dgm:prSet/>
      <dgm:spPr/>
      <dgm:t>
        <a:bodyPr/>
        <a:lstStyle/>
        <a:p>
          <a:endParaRPr lang="en-US"/>
        </a:p>
      </dgm:t>
    </dgm:pt>
    <dgm:pt modelId="{21606B75-0A50-4974-853D-0870BCB185A5}" type="sibTrans" cxnId="{DBFC5010-4DF2-43BF-97F8-31AC6DD326C3}">
      <dgm:prSet/>
      <dgm:spPr/>
      <dgm:t>
        <a:bodyPr/>
        <a:lstStyle/>
        <a:p>
          <a:endParaRPr lang="en-US"/>
        </a:p>
      </dgm:t>
    </dgm:pt>
    <dgm:pt modelId="{BA7C5162-2DCA-4EBF-AF32-706FCC2F75A8}">
      <dgm:prSet/>
      <dgm:spPr/>
      <dgm:t>
        <a:bodyPr/>
        <a:lstStyle/>
        <a:p>
          <a:r>
            <a:rPr lang="en-US" b="1"/>
            <a:t>Section 40(b)</a:t>
          </a:r>
          <a:r>
            <a:rPr lang="en-US"/>
            <a:t>: Limits on remuneration and interest to partners.</a:t>
          </a:r>
        </a:p>
      </dgm:t>
    </dgm:pt>
    <dgm:pt modelId="{5932C5F1-D637-43D6-BF28-73AB3B092A62}" type="parTrans" cxnId="{08763F9F-A5FD-47E4-AB00-F3BF950B8DBA}">
      <dgm:prSet/>
      <dgm:spPr/>
      <dgm:t>
        <a:bodyPr/>
        <a:lstStyle/>
        <a:p>
          <a:endParaRPr lang="en-US"/>
        </a:p>
      </dgm:t>
    </dgm:pt>
    <dgm:pt modelId="{8E06C060-6CE8-4E41-94C1-25347EFEF54D}" type="sibTrans" cxnId="{08763F9F-A5FD-47E4-AB00-F3BF950B8DBA}">
      <dgm:prSet/>
      <dgm:spPr/>
      <dgm:t>
        <a:bodyPr/>
        <a:lstStyle/>
        <a:p>
          <a:endParaRPr lang="en-US"/>
        </a:p>
      </dgm:t>
    </dgm:pt>
    <dgm:pt modelId="{EC9E2C25-8547-4DFD-8659-46F4684DCD11}">
      <dgm:prSet/>
      <dgm:spPr/>
      <dgm:t>
        <a:bodyPr/>
        <a:lstStyle/>
        <a:p>
          <a:r>
            <a:rPr lang="en-US" b="1"/>
            <a:t>Chapter VI-A Deductions</a:t>
          </a:r>
          <a:r>
            <a:rPr lang="en-US"/>
            <a:t>: Applicable deductions like </a:t>
          </a:r>
          <a:r>
            <a:rPr lang="en-US" b="1"/>
            <a:t>80G</a:t>
          </a:r>
          <a:r>
            <a:rPr lang="en-US"/>
            <a:t> (charity donations).</a:t>
          </a:r>
        </a:p>
      </dgm:t>
    </dgm:pt>
    <dgm:pt modelId="{319BF07F-4AB5-4707-B695-1BE8E3F6A1A0}" type="parTrans" cxnId="{E41C44BE-1D93-434C-8817-FDF832BDCFA1}">
      <dgm:prSet/>
      <dgm:spPr/>
      <dgm:t>
        <a:bodyPr/>
        <a:lstStyle/>
        <a:p>
          <a:endParaRPr lang="en-US"/>
        </a:p>
      </dgm:t>
    </dgm:pt>
    <dgm:pt modelId="{3E885177-1442-451E-86B1-89B7A9A8F1FF}" type="sibTrans" cxnId="{E41C44BE-1D93-434C-8817-FDF832BDCFA1}">
      <dgm:prSet/>
      <dgm:spPr/>
      <dgm:t>
        <a:bodyPr/>
        <a:lstStyle/>
        <a:p>
          <a:endParaRPr lang="en-US"/>
        </a:p>
      </dgm:t>
    </dgm:pt>
    <dgm:pt modelId="{696E0C7B-7917-454D-B00B-4CCA9E43EC10}" type="pres">
      <dgm:prSet presAssocID="{C0EBE8AD-8C20-44F5-BEE8-7926B9B2641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71F66D4-299D-4002-AB53-672D18AB858F}" type="pres">
      <dgm:prSet presAssocID="{13ABAC40-EB3A-4781-BF21-12BC4CBC8087}" presName="hierRoot1" presStyleCnt="0">
        <dgm:presLayoutVars>
          <dgm:hierBranch val="init"/>
        </dgm:presLayoutVars>
      </dgm:prSet>
      <dgm:spPr/>
    </dgm:pt>
    <dgm:pt modelId="{AA551E8D-F853-4476-B9F6-91EB553D85DC}" type="pres">
      <dgm:prSet presAssocID="{13ABAC40-EB3A-4781-BF21-12BC4CBC8087}" presName="rootComposite1" presStyleCnt="0"/>
      <dgm:spPr/>
    </dgm:pt>
    <dgm:pt modelId="{E0E3CE53-1956-484E-8DD6-DB649B319053}" type="pres">
      <dgm:prSet presAssocID="{13ABAC40-EB3A-4781-BF21-12BC4CBC8087}" presName="rootText1" presStyleLbl="node0" presStyleIdx="0" presStyleCnt="2">
        <dgm:presLayoutVars>
          <dgm:chPref val="3"/>
        </dgm:presLayoutVars>
      </dgm:prSet>
      <dgm:spPr/>
    </dgm:pt>
    <dgm:pt modelId="{83FA32A2-590E-4068-842A-EFA3672B374F}" type="pres">
      <dgm:prSet presAssocID="{13ABAC40-EB3A-4781-BF21-12BC4CBC8087}" presName="rootConnector1" presStyleLbl="node1" presStyleIdx="0" presStyleCnt="0"/>
      <dgm:spPr/>
    </dgm:pt>
    <dgm:pt modelId="{3123A940-0FF3-49A1-9EA7-DF9AA9B29A4C}" type="pres">
      <dgm:prSet presAssocID="{13ABAC40-EB3A-4781-BF21-12BC4CBC8087}" presName="hierChild2" presStyleCnt="0"/>
      <dgm:spPr/>
    </dgm:pt>
    <dgm:pt modelId="{F53394B4-6382-4028-887F-095791928386}" type="pres">
      <dgm:prSet presAssocID="{1F7A346F-9690-4493-8ABF-23A22A6EB199}" presName="Name37" presStyleLbl="parChTrans1D2" presStyleIdx="0" presStyleCnt="5"/>
      <dgm:spPr/>
    </dgm:pt>
    <dgm:pt modelId="{9C609933-F903-4FDF-86BC-0BBA539438BC}" type="pres">
      <dgm:prSet presAssocID="{F172077F-D30C-489F-A039-3BF1C3A8253F}" presName="hierRoot2" presStyleCnt="0">
        <dgm:presLayoutVars>
          <dgm:hierBranch val="init"/>
        </dgm:presLayoutVars>
      </dgm:prSet>
      <dgm:spPr/>
    </dgm:pt>
    <dgm:pt modelId="{69AA3C4F-67AB-46BB-9933-7CA12B60CF45}" type="pres">
      <dgm:prSet presAssocID="{F172077F-D30C-489F-A039-3BF1C3A8253F}" presName="rootComposite" presStyleCnt="0"/>
      <dgm:spPr/>
    </dgm:pt>
    <dgm:pt modelId="{387F3596-7F80-4A3D-8641-8C3C4086F3F8}" type="pres">
      <dgm:prSet presAssocID="{F172077F-D30C-489F-A039-3BF1C3A8253F}" presName="rootText" presStyleLbl="node2" presStyleIdx="0" presStyleCnt="5">
        <dgm:presLayoutVars>
          <dgm:chPref val="3"/>
        </dgm:presLayoutVars>
      </dgm:prSet>
      <dgm:spPr/>
    </dgm:pt>
    <dgm:pt modelId="{2979B75B-B7D5-4434-A231-D4F38B86B86F}" type="pres">
      <dgm:prSet presAssocID="{F172077F-D30C-489F-A039-3BF1C3A8253F}" presName="rootConnector" presStyleLbl="node2" presStyleIdx="0" presStyleCnt="5"/>
      <dgm:spPr/>
    </dgm:pt>
    <dgm:pt modelId="{7ADCAB0E-678A-44E3-8FCA-D9338EFE9C65}" type="pres">
      <dgm:prSet presAssocID="{F172077F-D30C-489F-A039-3BF1C3A8253F}" presName="hierChild4" presStyleCnt="0"/>
      <dgm:spPr/>
    </dgm:pt>
    <dgm:pt modelId="{1D09A213-EE62-48A4-9015-D91E8FD3E265}" type="pres">
      <dgm:prSet presAssocID="{F172077F-D30C-489F-A039-3BF1C3A8253F}" presName="hierChild5" presStyleCnt="0"/>
      <dgm:spPr/>
    </dgm:pt>
    <dgm:pt modelId="{0C812828-F041-4838-A2EB-7E972356752F}" type="pres">
      <dgm:prSet presAssocID="{34CB2BEE-C804-4F96-AF95-93746A3C9D50}" presName="Name37" presStyleLbl="parChTrans1D2" presStyleIdx="1" presStyleCnt="5"/>
      <dgm:spPr/>
    </dgm:pt>
    <dgm:pt modelId="{888C9277-2B50-415F-8DEB-FFB66113B678}" type="pres">
      <dgm:prSet presAssocID="{4E438F8B-84EF-4723-BFF2-8BFBD8E9B8C3}" presName="hierRoot2" presStyleCnt="0">
        <dgm:presLayoutVars>
          <dgm:hierBranch val="init"/>
        </dgm:presLayoutVars>
      </dgm:prSet>
      <dgm:spPr/>
    </dgm:pt>
    <dgm:pt modelId="{A6262D75-91EB-4923-AD17-9281B0517F19}" type="pres">
      <dgm:prSet presAssocID="{4E438F8B-84EF-4723-BFF2-8BFBD8E9B8C3}" presName="rootComposite" presStyleCnt="0"/>
      <dgm:spPr/>
    </dgm:pt>
    <dgm:pt modelId="{5C771B5D-2CC9-45DD-9C0B-501AA22CA4A5}" type="pres">
      <dgm:prSet presAssocID="{4E438F8B-84EF-4723-BFF2-8BFBD8E9B8C3}" presName="rootText" presStyleLbl="node2" presStyleIdx="1" presStyleCnt="5">
        <dgm:presLayoutVars>
          <dgm:chPref val="3"/>
        </dgm:presLayoutVars>
      </dgm:prSet>
      <dgm:spPr/>
    </dgm:pt>
    <dgm:pt modelId="{A6E6828E-52BF-4D17-9747-1493085D983C}" type="pres">
      <dgm:prSet presAssocID="{4E438F8B-84EF-4723-BFF2-8BFBD8E9B8C3}" presName="rootConnector" presStyleLbl="node2" presStyleIdx="1" presStyleCnt="5"/>
      <dgm:spPr/>
    </dgm:pt>
    <dgm:pt modelId="{5F9C6153-E55B-4958-84C2-895287ACEC88}" type="pres">
      <dgm:prSet presAssocID="{4E438F8B-84EF-4723-BFF2-8BFBD8E9B8C3}" presName="hierChild4" presStyleCnt="0"/>
      <dgm:spPr/>
    </dgm:pt>
    <dgm:pt modelId="{D1F66652-D2B3-4AF9-A331-D9F2DB763E6E}" type="pres">
      <dgm:prSet presAssocID="{4E438F8B-84EF-4723-BFF2-8BFBD8E9B8C3}" presName="hierChild5" presStyleCnt="0"/>
      <dgm:spPr/>
    </dgm:pt>
    <dgm:pt modelId="{35759AB1-DB1F-4219-86DE-570C9038DF90}" type="pres">
      <dgm:prSet presAssocID="{BD114883-C74F-4D6A-A73B-B35522CD8388}" presName="Name37" presStyleLbl="parChTrans1D2" presStyleIdx="2" presStyleCnt="5"/>
      <dgm:spPr/>
    </dgm:pt>
    <dgm:pt modelId="{E39C558C-A7D3-42A7-8429-C184E21577CA}" type="pres">
      <dgm:prSet presAssocID="{C64BBE03-793B-4320-BC24-D84AB7DF45EE}" presName="hierRoot2" presStyleCnt="0">
        <dgm:presLayoutVars>
          <dgm:hierBranch val="init"/>
        </dgm:presLayoutVars>
      </dgm:prSet>
      <dgm:spPr/>
    </dgm:pt>
    <dgm:pt modelId="{03374F1E-862D-4596-922B-744B629FD059}" type="pres">
      <dgm:prSet presAssocID="{C64BBE03-793B-4320-BC24-D84AB7DF45EE}" presName="rootComposite" presStyleCnt="0"/>
      <dgm:spPr/>
    </dgm:pt>
    <dgm:pt modelId="{532644DE-A80E-431B-9FDE-332C9F17C29D}" type="pres">
      <dgm:prSet presAssocID="{C64BBE03-793B-4320-BC24-D84AB7DF45EE}" presName="rootText" presStyleLbl="node2" presStyleIdx="2" presStyleCnt="5">
        <dgm:presLayoutVars>
          <dgm:chPref val="3"/>
        </dgm:presLayoutVars>
      </dgm:prSet>
      <dgm:spPr/>
    </dgm:pt>
    <dgm:pt modelId="{71CE0BB7-BB1A-4FB3-B8A5-6AD56F5B2438}" type="pres">
      <dgm:prSet presAssocID="{C64BBE03-793B-4320-BC24-D84AB7DF45EE}" presName="rootConnector" presStyleLbl="node2" presStyleIdx="2" presStyleCnt="5"/>
      <dgm:spPr/>
    </dgm:pt>
    <dgm:pt modelId="{4935D316-E0AE-40E5-921E-C56FC861AD78}" type="pres">
      <dgm:prSet presAssocID="{C64BBE03-793B-4320-BC24-D84AB7DF45EE}" presName="hierChild4" presStyleCnt="0"/>
      <dgm:spPr/>
    </dgm:pt>
    <dgm:pt modelId="{2C3770BC-79A4-43F6-BDC3-CB3C71FD30F4}" type="pres">
      <dgm:prSet presAssocID="{C64BBE03-793B-4320-BC24-D84AB7DF45EE}" presName="hierChild5" presStyleCnt="0"/>
      <dgm:spPr/>
    </dgm:pt>
    <dgm:pt modelId="{B2F8F334-06CD-4E61-8729-DD9D8FBF6719}" type="pres">
      <dgm:prSet presAssocID="{13ABAC40-EB3A-4781-BF21-12BC4CBC8087}" presName="hierChild3" presStyleCnt="0"/>
      <dgm:spPr/>
    </dgm:pt>
    <dgm:pt modelId="{8925B72A-2FA6-4178-9440-70B996502DA4}" type="pres">
      <dgm:prSet presAssocID="{0E78C3C6-FE98-4ECF-846E-5FAA153460C7}" presName="hierRoot1" presStyleCnt="0">
        <dgm:presLayoutVars>
          <dgm:hierBranch val="init"/>
        </dgm:presLayoutVars>
      </dgm:prSet>
      <dgm:spPr/>
    </dgm:pt>
    <dgm:pt modelId="{EC4D14C2-E043-4244-9C22-5E496501F2E1}" type="pres">
      <dgm:prSet presAssocID="{0E78C3C6-FE98-4ECF-846E-5FAA153460C7}" presName="rootComposite1" presStyleCnt="0"/>
      <dgm:spPr/>
    </dgm:pt>
    <dgm:pt modelId="{C2D3633C-8975-4B84-B9EB-0D7EADCF635F}" type="pres">
      <dgm:prSet presAssocID="{0E78C3C6-FE98-4ECF-846E-5FAA153460C7}" presName="rootText1" presStyleLbl="node0" presStyleIdx="1" presStyleCnt="2">
        <dgm:presLayoutVars>
          <dgm:chPref val="3"/>
        </dgm:presLayoutVars>
      </dgm:prSet>
      <dgm:spPr/>
    </dgm:pt>
    <dgm:pt modelId="{34B48B41-3E9F-4175-BAD6-A85EC6DD3C17}" type="pres">
      <dgm:prSet presAssocID="{0E78C3C6-FE98-4ECF-846E-5FAA153460C7}" presName="rootConnector1" presStyleLbl="node1" presStyleIdx="0" presStyleCnt="0"/>
      <dgm:spPr/>
    </dgm:pt>
    <dgm:pt modelId="{0C680FB6-A12F-4EC7-89B8-5530B66233BF}" type="pres">
      <dgm:prSet presAssocID="{0E78C3C6-FE98-4ECF-846E-5FAA153460C7}" presName="hierChild2" presStyleCnt="0"/>
      <dgm:spPr/>
    </dgm:pt>
    <dgm:pt modelId="{D73E3201-77BA-416C-8D97-BC7898BF6A2F}" type="pres">
      <dgm:prSet presAssocID="{5932C5F1-D637-43D6-BF28-73AB3B092A62}" presName="Name37" presStyleLbl="parChTrans1D2" presStyleIdx="3" presStyleCnt="5"/>
      <dgm:spPr/>
    </dgm:pt>
    <dgm:pt modelId="{0FC1E521-9897-4D3B-81FE-F1F630B3A44D}" type="pres">
      <dgm:prSet presAssocID="{BA7C5162-2DCA-4EBF-AF32-706FCC2F75A8}" presName="hierRoot2" presStyleCnt="0">
        <dgm:presLayoutVars>
          <dgm:hierBranch val="init"/>
        </dgm:presLayoutVars>
      </dgm:prSet>
      <dgm:spPr/>
    </dgm:pt>
    <dgm:pt modelId="{A8162001-66BA-498E-A38F-5A7F4FC810BA}" type="pres">
      <dgm:prSet presAssocID="{BA7C5162-2DCA-4EBF-AF32-706FCC2F75A8}" presName="rootComposite" presStyleCnt="0"/>
      <dgm:spPr/>
    </dgm:pt>
    <dgm:pt modelId="{9A343BD5-0F05-417B-998F-F85CDB149208}" type="pres">
      <dgm:prSet presAssocID="{BA7C5162-2DCA-4EBF-AF32-706FCC2F75A8}" presName="rootText" presStyleLbl="node2" presStyleIdx="3" presStyleCnt="5">
        <dgm:presLayoutVars>
          <dgm:chPref val="3"/>
        </dgm:presLayoutVars>
      </dgm:prSet>
      <dgm:spPr/>
    </dgm:pt>
    <dgm:pt modelId="{CB3BB3C6-AB91-41AE-8050-30894809DC0D}" type="pres">
      <dgm:prSet presAssocID="{BA7C5162-2DCA-4EBF-AF32-706FCC2F75A8}" presName="rootConnector" presStyleLbl="node2" presStyleIdx="3" presStyleCnt="5"/>
      <dgm:spPr/>
    </dgm:pt>
    <dgm:pt modelId="{AE98AB64-90B0-4A2C-A0F2-84CA5FFDED03}" type="pres">
      <dgm:prSet presAssocID="{BA7C5162-2DCA-4EBF-AF32-706FCC2F75A8}" presName="hierChild4" presStyleCnt="0"/>
      <dgm:spPr/>
    </dgm:pt>
    <dgm:pt modelId="{91080FE1-733E-4DCF-8ECB-B3FD4F7FB955}" type="pres">
      <dgm:prSet presAssocID="{BA7C5162-2DCA-4EBF-AF32-706FCC2F75A8}" presName="hierChild5" presStyleCnt="0"/>
      <dgm:spPr/>
    </dgm:pt>
    <dgm:pt modelId="{B04941A2-F8CB-4F41-8787-9F33A5CB010A}" type="pres">
      <dgm:prSet presAssocID="{319BF07F-4AB5-4707-B695-1BE8E3F6A1A0}" presName="Name37" presStyleLbl="parChTrans1D2" presStyleIdx="4" presStyleCnt="5"/>
      <dgm:spPr/>
    </dgm:pt>
    <dgm:pt modelId="{FD3CC6A7-0C0C-459F-8E0F-B24165BA7083}" type="pres">
      <dgm:prSet presAssocID="{EC9E2C25-8547-4DFD-8659-46F4684DCD11}" presName="hierRoot2" presStyleCnt="0">
        <dgm:presLayoutVars>
          <dgm:hierBranch val="init"/>
        </dgm:presLayoutVars>
      </dgm:prSet>
      <dgm:spPr/>
    </dgm:pt>
    <dgm:pt modelId="{9AE29900-E9A5-4CA4-B0D4-E3DF3ED69717}" type="pres">
      <dgm:prSet presAssocID="{EC9E2C25-8547-4DFD-8659-46F4684DCD11}" presName="rootComposite" presStyleCnt="0"/>
      <dgm:spPr/>
    </dgm:pt>
    <dgm:pt modelId="{0E8DE4EE-FA84-4D71-B014-C49A9E41D635}" type="pres">
      <dgm:prSet presAssocID="{EC9E2C25-8547-4DFD-8659-46F4684DCD11}" presName="rootText" presStyleLbl="node2" presStyleIdx="4" presStyleCnt="5">
        <dgm:presLayoutVars>
          <dgm:chPref val="3"/>
        </dgm:presLayoutVars>
      </dgm:prSet>
      <dgm:spPr/>
    </dgm:pt>
    <dgm:pt modelId="{6AE64BF6-0EFA-4E04-BDAE-AC1A2AD1CDB4}" type="pres">
      <dgm:prSet presAssocID="{EC9E2C25-8547-4DFD-8659-46F4684DCD11}" presName="rootConnector" presStyleLbl="node2" presStyleIdx="4" presStyleCnt="5"/>
      <dgm:spPr/>
    </dgm:pt>
    <dgm:pt modelId="{5F697B8D-6E51-4124-8023-29E94338BB3C}" type="pres">
      <dgm:prSet presAssocID="{EC9E2C25-8547-4DFD-8659-46F4684DCD11}" presName="hierChild4" presStyleCnt="0"/>
      <dgm:spPr/>
    </dgm:pt>
    <dgm:pt modelId="{16920032-0904-4CD4-8E57-0EE69B1F4F3B}" type="pres">
      <dgm:prSet presAssocID="{EC9E2C25-8547-4DFD-8659-46F4684DCD11}" presName="hierChild5" presStyleCnt="0"/>
      <dgm:spPr/>
    </dgm:pt>
    <dgm:pt modelId="{1086B043-3CA9-4D30-8632-FFB855F53609}" type="pres">
      <dgm:prSet presAssocID="{0E78C3C6-FE98-4ECF-846E-5FAA153460C7}" presName="hierChild3" presStyleCnt="0"/>
      <dgm:spPr/>
    </dgm:pt>
  </dgm:ptLst>
  <dgm:cxnLst>
    <dgm:cxn modelId="{5ED7610D-6289-440E-8BFC-783387FACA8E}" srcId="{13ABAC40-EB3A-4781-BF21-12BC4CBC8087}" destId="{4E438F8B-84EF-4723-BFF2-8BFBD8E9B8C3}" srcOrd="1" destOrd="0" parTransId="{34CB2BEE-C804-4F96-AF95-93746A3C9D50}" sibTransId="{F6F5CD2B-8694-4AE2-BFFE-6513DD5EE3EF}"/>
    <dgm:cxn modelId="{DBFC5010-4DF2-43BF-97F8-31AC6DD326C3}" srcId="{C0EBE8AD-8C20-44F5-BEE8-7926B9B2641B}" destId="{0E78C3C6-FE98-4ECF-846E-5FAA153460C7}" srcOrd="1" destOrd="0" parTransId="{0CA47D6A-AB40-4316-87F4-FDC26904D2FD}" sibTransId="{21606B75-0A50-4974-853D-0870BCB185A5}"/>
    <dgm:cxn modelId="{8D4A8E11-0FE0-44AB-96B7-67D86609D0E9}" srcId="{13ABAC40-EB3A-4781-BF21-12BC4CBC8087}" destId="{F172077F-D30C-489F-A039-3BF1C3A8253F}" srcOrd="0" destOrd="0" parTransId="{1F7A346F-9690-4493-8ABF-23A22A6EB199}" sibTransId="{EC4892E1-4ACE-4AB2-842B-201D45BAE611}"/>
    <dgm:cxn modelId="{6780872B-1948-4CBB-952D-7D7530A5FD5F}" type="presOf" srcId="{BD114883-C74F-4D6A-A73B-B35522CD8388}" destId="{35759AB1-DB1F-4219-86DE-570C9038DF90}" srcOrd="0" destOrd="0" presId="urn:microsoft.com/office/officeart/2005/8/layout/orgChart1"/>
    <dgm:cxn modelId="{CB84FA2D-ED44-462E-AAB9-738994182149}" type="presOf" srcId="{C64BBE03-793B-4320-BC24-D84AB7DF45EE}" destId="{532644DE-A80E-431B-9FDE-332C9F17C29D}" srcOrd="0" destOrd="0" presId="urn:microsoft.com/office/officeart/2005/8/layout/orgChart1"/>
    <dgm:cxn modelId="{F057F837-D6C1-4CD4-91A3-13871EEA5890}" type="presOf" srcId="{0E78C3C6-FE98-4ECF-846E-5FAA153460C7}" destId="{C2D3633C-8975-4B84-B9EB-0D7EADCF635F}" srcOrd="0" destOrd="0" presId="urn:microsoft.com/office/officeart/2005/8/layout/orgChart1"/>
    <dgm:cxn modelId="{8DADAB38-7B28-4ACF-808B-66CB447105CB}" type="presOf" srcId="{1F7A346F-9690-4493-8ABF-23A22A6EB199}" destId="{F53394B4-6382-4028-887F-095791928386}" srcOrd="0" destOrd="0" presId="urn:microsoft.com/office/officeart/2005/8/layout/orgChart1"/>
    <dgm:cxn modelId="{83A27A3D-D450-4CA3-B087-48D330A0FAB8}" type="presOf" srcId="{BA7C5162-2DCA-4EBF-AF32-706FCC2F75A8}" destId="{9A343BD5-0F05-417B-998F-F85CDB149208}" srcOrd="0" destOrd="0" presId="urn:microsoft.com/office/officeart/2005/8/layout/orgChart1"/>
    <dgm:cxn modelId="{09DC5140-7097-46DD-B904-52A7D049A900}" type="presOf" srcId="{34CB2BEE-C804-4F96-AF95-93746A3C9D50}" destId="{0C812828-F041-4838-A2EB-7E972356752F}" srcOrd="0" destOrd="0" presId="urn:microsoft.com/office/officeart/2005/8/layout/orgChart1"/>
    <dgm:cxn modelId="{64950666-4CF5-4DDE-9526-814FCA6F7AA9}" type="presOf" srcId="{F172077F-D30C-489F-A039-3BF1C3A8253F}" destId="{2979B75B-B7D5-4434-A231-D4F38B86B86F}" srcOrd="1" destOrd="0" presId="urn:microsoft.com/office/officeart/2005/8/layout/orgChart1"/>
    <dgm:cxn modelId="{F1D2744B-B413-4439-B630-5BD70232AAC7}" type="presOf" srcId="{0E78C3C6-FE98-4ECF-846E-5FAA153460C7}" destId="{34B48B41-3E9F-4175-BAD6-A85EC6DD3C17}" srcOrd="1" destOrd="0" presId="urn:microsoft.com/office/officeart/2005/8/layout/orgChart1"/>
    <dgm:cxn modelId="{9A4E238B-CBBB-4A32-BD9B-A7C08508454E}" type="presOf" srcId="{13ABAC40-EB3A-4781-BF21-12BC4CBC8087}" destId="{83FA32A2-590E-4068-842A-EFA3672B374F}" srcOrd="1" destOrd="0" presId="urn:microsoft.com/office/officeart/2005/8/layout/orgChart1"/>
    <dgm:cxn modelId="{08763F9F-A5FD-47E4-AB00-F3BF950B8DBA}" srcId="{0E78C3C6-FE98-4ECF-846E-5FAA153460C7}" destId="{BA7C5162-2DCA-4EBF-AF32-706FCC2F75A8}" srcOrd="0" destOrd="0" parTransId="{5932C5F1-D637-43D6-BF28-73AB3B092A62}" sibTransId="{8E06C060-6CE8-4E41-94C1-25347EFEF54D}"/>
    <dgm:cxn modelId="{779955A1-DD9C-4520-AC6D-7F44192EB37C}" type="presOf" srcId="{319BF07F-4AB5-4707-B695-1BE8E3F6A1A0}" destId="{B04941A2-F8CB-4F41-8787-9F33A5CB010A}" srcOrd="0" destOrd="0" presId="urn:microsoft.com/office/officeart/2005/8/layout/orgChart1"/>
    <dgm:cxn modelId="{C6B602A4-A0A3-4225-A023-05E83542AF3B}" srcId="{C0EBE8AD-8C20-44F5-BEE8-7926B9B2641B}" destId="{13ABAC40-EB3A-4781-BF21-12BC4CBC8087}" srcOrd="0" destOrd="0" parTransId="{B20C6D32-2741-4C02-851D-E3C37A420A37}" sibTransId="{0C610EB9-173B-45D8-9DE5-4F0F790A56C9}"/>
    <dgm:cxn modelId="{301FCFAF-E98A-4A90-9014-B51923604D92}" type="presOf" srcId="{4E438F8B-84EF-4723-BFF2-8BFBD8E9B8C3}" destId="{A6E6828E-52BF-4D17-9747-1493085D983C}" srcOrd="1" destOrd="0" presId="urn:microsoft.com/office/officeart/2005/8/layout/orgChart1"/>
    <dgm:cxn modelId="{67F2DCB8-5A50-4EAC-9AF2-0AC3ED5CE811}" srcId="{13ABAC40-EB3A-4781-BF21-12BC4CBC8087}" destId="{C64BBE03-793B-4320-BC24-D84AB7DF45EE}" srcOrd="2" destOrd="0" parTransId="{BD114883-C74F-4D6A-A73B-B35522CD8388}" sibTransId="{77AA3CB5-2047-45E1-865A-94967062EC4B}"/>
    <dgm:cxn modelId="{5ABE77BC-90DB-4B9D-A873-E18DE0F15DCB}" type="presOf" srcId="{5932C5F1-D637-43D6-BF28-73AB3B092A62}" destId="{D73E3201-77BA-416C-8D97-BC7898BF6A2F}" srcOrd="0" destOrd="0" presId="urn:microsoft.com/office/officeart/2005/8/layout/orgChart1"/>
    <dgm:cxn modelId="{E41C44BE-1D93-434C-8817-FDF832BDCFA1}" srcId="{0E78C3C6-FE98-4ECF-846E-5FAA153460C7}" destId="{EC9E2C25-8547-4DFD-8659-46F4684DCD11}" srcOrd="1" destOrd="0" parTransId="{319BF07F-4AB5-4707-B695-1BE8E3F6A1A0}" sibTransId="{3E885177-1442-451E-86B1-89B7A9A8F1FF}"/>
    <dgm:cxn modelId="{0DF61BD2-398D-4686-AF54-0B808CC9EA45}" type="presOf" srcId="{13ABAC40-EB3A-4781-BF21-12BC4CBC8087}" destId="{E0E3CE53-1956-484E-8DD6-DB649B319053}" srcOrd="0" destOrd="0" presId="urn:microsoft.com/office/officeart/2005/8/layout/orgChart1"/>
    <dgm:cxn modelId="{CA12DDD5-D6B0-4DC9-8D27-714F5513FBC6}" type="presOf" srcId="{EC9E2C25-8547-4DFD-8659-46F4684DCD11}" destId="{6AE64BF6-0EFA-4E04-BDAE-AC1A2AD1CDB4}" srcOrd="1" destOrd="0" presId="urn:microsoft.com/office/officeart/2005/8/layout/orgChart1"/>
    <dgm:cxn modelId="{A3CB4FD6-3E82-4B9A-9D31-2BBACD5CEF0F}" type="presOf" srcId="{4E438F8B-84EF-4723-BFF2-8BFBD8E9B8C3}" destId="{5C771B5D-2CC9-45DD-9C0B-501AA22CA4A5}" srcOrd="0" destOrd="0" presId="urn:microsoft.com/office/officeart/2005/8/layout/orgChart1"/>
    <dgm:cxn modelId="{D53C02DA-BA11-4DF5-9E6D-927D9194348E}" type="presOf" srcId="{C64BBE03-793B-4320-BC24-D84AB7DF45EE}" destId="{71CE0BB7-BB1A-4FB3-B8A5-6AD56F5B2438}" srcOrd="1" destOrd="0" presId="urn:microsoft.com/office/officeart/2005/8/layout/orgChart1"/>
    <dgm:cxn modelId="{07BC50DB-87E5-4C05-BAF0-B684B0A525D8}" type="presOf" srcId="{EC9E2C25-8547-4DFD-8659-46F4684DCD11}" destId="{0E8DE4EE-FA84-4D71-B014-C49A9E41D635}" srcOrd="0" destOrd="0" presId="urn:microsoft.com/office/officeart/2005/8/layout/orgChart1"/>
    <dgm:cxn modelId="{3437DDE9-7760-421A-8256-F82E6160A701}" type="presOf" srcId="{F172077F-D30C-489F-A039-3BF1C3A8253F}" destId="{387F3596-7F80-4A3D-8641-8C3C4086F3F8}" srcOrd="0" destOrd="0" presId="urn:microsoft.com/office/officeart/2005/8/layout/orgChart1"/>
    <dgm:cxn modelId="{B1F3E8F4-7760-4AE5-8248-322002D13DBD}" type="presOf" srcId="{C0EBE8AD-8C20-44F5-BEE8-7926B9B2641B}" destId="{696E0C7B-7917-454D-B00B-4CCA9E43EC10}" srcOrd="0" destOrd="0" presId="urn:microsoft.com/office/officeart/2005/8/layout/orgChart1"/>
    <dgm:cxn modelId="{209100FA-4776-4C57-BB12-12A88EEE6F93}" type="presOf" srcId="{BA7C5162-2DCA-4EBF-AF32-706FCC2F75A8}" destId="{CB3BB3C6-AB91-41AE-8050-30894809DC0D}" srcOrd="1" destOrd="0" presId="urn:microsoft.com/office/officeart/2005/8/layout/orgChart1"/>
    <dgm:cxn modelId="{8038CDDB-74EF-4C6B-9166-B768AD0AC6DD}" type="presParOf" srcId="{696E0C7B-7917-454D-B00B-4CCA9E43EC10}" destId="{971F66D4-299D-4002-AB53-672D18AB858F}" srcOrd="0" destOrd="0" presId="urn:microsoft.com/office/officeart/2005/8/layout/orgChart1"/>
    <dgm:cxn modelId="{CB5AD22B-4C95-40BA-AE7D-798BA9954241}" type="presParOf" srcId="{971F66D4-299D-4002-AB53-672D18AB858F}" destId="{AA551E8D-F853-4476-B9F6-91EB553D85DC}" srcOrd="0" destOrd="0" presId="urn:microsoft.com/office/officeart/2005/8/layout/orgChart1"/>
    <dgm:cxn modelId="{3711C236-A3AA-4332-BAC4-EC49022ADE23}" type="presParOf" srcId="{AA551E8D-F853-4476-B9F6-91EB553D85DC}" destId="{E0E3CE53-1956-484E-8DD6-DB649B319053}" srcOrd="0" destOrd="0" presId="urn:microsoft.com/office/officeart/2005/8/layout/orgChart1"/>
    <dgm:cxn modelId="{B5D65FD4-AF7D-4356-9059-06A330953CDB}" type="presParOf" srcId="{AA551E8D-F853-4476-B9F6-91EB553D85DC}" destId="{83FA32A2-590E-4068-842A-EFA3672B374F}" srcOrd="1" destOrd="0" presId="urn:microsoft.com/office/officeart/2005/8/layout/orgChart1"/>
    <dgm:cxn modelId="{9051E9AC-51F2-4CF8-965D-3237A6888CFE}" type="presParOf" srcId="{971F66D4-299D-4002-AB53-672D18AB858F}" destId="{3123A940-0FF3-49A1-9EA7-DF9AA9B29A4C}" srcOrd="1" destOrd="0" presId="urn:microsoft.com/office/officeart/2005/8/layout/orgChart1"/>
    <dgm:cxn modelId="{989EC9BF-2AF0-42CE-8ACD-13CBAF940472}" type="presParOf" srcId="{3123A940-0FF3-49A1-9EA7-DF9AA9B29A4C}" destId="{F53394B4-6382-4028-887F-095791928386}" srcOrd="0" destOrd="0" presId="urn:microsoft.com/office/officeart/2005/8/layout/orgChart1"/>
    <dgm:cxn modelId="{595693A8-5769-49A2-AA96-205A351A7FA6}" type="presParOf" srcId="{3123A940-0FF3-49A1-9EA7-DF9AA9B29A4C}" destId="{9C609933-F903-4FDF-86BC-0BBA539438BC}" srcOrd="1" destOrd="0" presId="urn:microsoft.com/office/officeart/2005/8/layout/orgChart1"/>
    <dgm:cxn modelId="{F29F196E-7203-4D1D-B013-5233AB548074}" type="presParOf" srcId="{9C609933-F903-4FDF-86BC-0BBA539438BC}" destId="{69AA3C4F-67AB-46BB-9933-7CA12B60CF45}" srcOrd="0" destOrd="0" presId="urn:microsoft.com/office/officeart/2005/8/layout/orgChart1"/>
    <dgm:cxn modelId="{0E8049C7-CEF0-4FEA-BF2A-E45557055172}" type="presParOf" srcId="{69AA3C4F-67AB-46BB-9933-7CA12B60CF45}" destId="{387F3596-7F80-4A3D-8641-8C3C4086F3F8}" srcOrd="0" destOrd="0" presId="urn:microsoft.com/office/officeart/2005/8/layout/orgChart1"/>
    <dgm:cxn modelId="{4E1C7D19-2A88-4963-A333-92D45C1DF0C1}" type="presParOf" srcId="{69AA3C4F-67AB-46BB-9933-7CA12B60CF45}" destId="{2979B75B-B7D5-4434-A231-D4F38B86B86F}" srcOrd="1" destOrd="0" presId="urn:microsoft.com/office/officeart/2005/8/layout/orgChart1"/>
    <dgm:cxn modelId="{3DBA9C8F-2613-4F82-96BA-CD42D881BF03}" type="presParOf" srcId="{9C609933-F903-4FDF-86BC-0BBA539438BC}" destId="{7ADCAB0E-678A-44E3-8FCA-D9338EFE9C65}" srcOrd="1" destOrd="0" presId="urn:microsoft.com/office/officeart/2005/8/layout/orgChart1"/>
    <dgm:cxn modelId="{6B2607B4-AC63-4E55-9088-4C7006EB92B1}" type="presParOf" srcId="{9C609933-F903-4FDF-86BC-0BBA539438BC}" destId="{1D09A213-EE62-48A4-9015-D91E8FD3E265}" srcOrd="2" destOrd="0" presId="urn:microsoft.com/office/officeart/2005/8/layout/orgChart1"/>
    <dgm:cxn modelId="{E9C1EBF7-F6C9-4C97-A837-296C8291172A}" type="presParOf" srcId="{3123A940-0FF3-49A1-9EA7-DF9AA9B29A4C}" destId="{0C812828-F041-4838-A2EB-7E972356752F}" srcOrd="2" destOrd="0" presId="urn:microsoft.com/office/officeart/2005/8/layout/orgChart1"/>
    <dgm:cxn modelId="{3FB7BA69-E2C2-4B81-BF60-2785414BA844}" type="presParOf" srcId="{3123A940-0FF3-49A1-9EA7-DF9AA9B29A4C}" destId="{888C9277-2B50-415F-8DEB-FFB66113B678}" srcOrd="3" destOrd="0" presId="urn:microsoft.com/office/officeart/2005/8/layout/orgChart1"/>
    <dgm:cxn modelId="{7E110E6D-542F-48E8-A5E6-D4641C9741EA}" type="presParOf" srcId="{888C9277-2B50-415F-8DEB-FFB66113B678}" destId="{A6262D75-91EB-4923-AD17-9281B0517F19}" srcOrd="0" destOrd="0" presId="urn:microsoft.com/office/officeart/2005/8/layout/orgChart1"/>
    <dgm:cxn modelId="{FB8E4F98-6EBD-40F7-B9CF-97B58B3091AE}" type="presParOf" srcId="{A6262D75-91EB-4923-AD17-9281B0517F19}" destId="{5C771B5D-2CC9-45DD-9C0B-501AA22CA4A5}" srcOrd="0" destOrd="0" presId="urn:microsoft.com/office/officeart/2005/8/layout/orgChart1"/>
    <dgm:cxn modelId="{116CDEE0-7363-4B5F-8CA0-2C2C5E1D3BF6}" type="presParOf" srcId="{A6262D75-91EB-4923-AD17-9281B0517F19}" destId="{A6E6828E-52BF-4D17-9747-1493085D983C}" srcOrd="1" destOrd="0" presId="urn:microsoft.com/office/officeart/2005/8/layout/orgChart1"/>
    <dgm:cxn modelId="{1D9391A3-3AB9-4971-8C55-D046349ED192}" type="presParOf" srcId="{888C9277-2B50-415F-8DEB-FFB66113B678}" destId="{5F9C6153-E55B-4958-84C2-895287ACEC88}" srcOrd="1" destOrd="0" presId="urn:microsoft.com/office/officeart/2005/8/layout/orgChart1"/>
    <dgm:cxn modelId="{141F0F50-79A6-41A4-9FA5-342E307CBE42}" type="presParOf" srcId="{888C9277-2B50-415F-8DEB-FFB66113B678}" destId="{D1F66652-D2B3-4AF9-A331-D9F2DB763E6E}" srcOrd="2" destOrd="0" presId="urn:microsoft.com/office/officeart/2005/8/layout/orgChart1"/>
    <dgm:cxn modelId="{82D5D379-DB9A-4F0B-A2A3-70355437EF0C}" type="presParOf" srcId="{3123A940-0FF3-49A1-9EA7-DF9AA9B29A4C}" destId="{35759AB1-DB1F-4219-86DE-570C9038DF90}" srcOrd="4" destOrd="0" presId="urn:microsoft.com/office/officeart/2005/8/layout/orgChart1"/>
    <dgm:cxn modelId="{1B117E33-F9D7-4AFF-ADA1-B337BCA60DD9}" type="presParOf" srcId="{3123A940-0FF3-49A1-9EA7-DF9AA9B29A4C}" destId="{E39C558C-A7D3-42A7-8429-C184E21577CA}" srcOrd="5" destOrd="0" presId="urn:microsoft.com/office/officeart/2005/8/layout/orgChart1"/>
    <dgm:cxn modelId="{7F534519-5254-4F6A-A26B-EB2A05104518}" type="presParOf" srcId="{E39C558C-A7D3-42A7-8429-C184E21577CA}" destId="{03374F1E-862D-4596-922B-744B629FD059}" srcOrd="0" destOrd="0" presId="urn:microsoft.com/office/officeart/2005/8/layout/orgChart1"/>
    <dgm:cxn modelId="{CC3F1599-3604-4951-982C-A568AAC2C85B}" type="presParOf" srcId="{03374F1E-862D-4596-922B-744B629FD059}" destId="{532644DE-A80E-431B-9FDE-332C9F17C29D}" srcOrd="0" destOrd="0" presId="urn:microsoft.com/office/officeart/2005/8/layout/orgChart1"/>
    <dgm:cxn modelId="{E0E75B4D-2EF3-414B-A1F9-97DE6769B584}" type="presParOf" srcId="{03374F1E-862D-4596-922B-744B629FD059}" destId="{71CE0BB7-BB1A-4FB3-B8A5-6AD56F5B2438}" srcOrd="1" destOrd="0" presId="urn:microsoft.com/office/officeart/2005/8/layout/orgChart1"/>
    <dgm:cxn modelId="{C2BC7E94-5E87-42C5-8370-DA6F8EB8D616}" type="presParOf" srcId="{E39C558C-A7D3-42A7-8429-C184E21577CA}" destId="{4935D316-E0AE-40E5-921E-C56FC861AD78}" srcOrd="1" destOrd="0" presId="urn:microsoft.com/office/officeart/2005/8/layout/orgChart1"/>
    <dgm:cxn modelId="{066D4A84-6400-47AD-A2B3-D1008D2DAB87}" type="presParOf" srcId="{E39C558C-A7D3-42A7-8429-C184E21577CA}" destId="{2C3770BC-79A4-43F6-BDC3-CB3C71FD30F4}" srcOrd="2" destOrd="0" presId="urn:microsoft.com/office/officeart/2005/8/layout/orgChart1"/>
    <dgm:cxn modelId="{73BED733-070F-4058-8B72-5123A1F9771A}" type="presParOf" srcId="{971F66D4-299D-4002-AB53-672D18AB858F}" destId="{B2F8F334-06CD-4E61-8729-DD9D8FBF6719}" srcOrd="2" destOrd="0" presId="urn:microsoft.com/office/officeart/2005/8/layout/orgChart1"/>
    <dgm:cxn modelId="{A65D5D85-CFD8-4343-A5F4-42D7B7018207}" type="presParOf" srcId="{696E0C7B-7917-454D-B00B-4CCA9E43EC10}" destId="{8925B72A-2FA6-4178-9440-70B996502DA4}" srcOrd="1" destOrd="0" presId="urn:microsoft.com/office/officeart/2005/8/layout/orgChart1"/>
    <dgm:cxn modelId="{77A8234B-D358-4A60-9A7F-E71756226103}" type="presParOf" srcId="{8925B72A-2FA6-4178-9440-70B996502DA4}" destId="{EC4D14C2-E043-4244-9C22-5E496501F2E1}" srcOrd="0" destOrd="0" presId="urn:microsoft.com/office/officeart/2005/8/layout/orgChart1"/>
    <dgm:cxn modelId="{B4BCAD11-11AD-4A81-AE52-A54597AD50F7}" type="presParOf" srcId="{EC4D14C2-E043-4244-9C22-5E496501F2E1}" destId="{C2D3633C-8975-4B84-B9EB-0D7EADCF635F}" srcOrd="0" destOrd="0" presId="urn:microsoft.com/office/officeart/2005/8/layout/orgChart1"/>
    <dgm:cxn modelId="{B8871E57-3B7D-4624-B295-9F3BA96FA9D0}" type="presParOf" srcId="{EC4D14C2-E043-4244-9C22-5E496501F2E1}" destId="{34B48B41-3E9F-4175-BAD6-A85EC6DD3C17}" srcOrd="1" destOrd="0" presId="urn:microsoft.com/office/officeart/2005/8/layout/orgChart1"/>
    <dgm:cxn modelId="{4C5F52FE-FC81-4558-B860-FF87C1D07C61}" type="presParOf" srcId="{8925B72A-2FA6-4178-9440-70B996502DA4}" destId="{0C680FB6-A12F-4EC7-89B8-5530B66233BF}" srcOrd="1" destOrd="0" presId="urn:microsoft.com/office/officeart/2005/8/layout/orgChart1"/>
    <dgm:cxn modelId="{8F7EA4B9-F6CE-4E0B-BA9C-86135BACEE8F}" type="presParOf" srcId="{0C680FB6-A12F-4EC7-89B8-5530B66233BF}" destId="{D73E3201-77BA-416C-8D97-BC7898BF6A2F}" srcOrd="0" destOrd="0" presId="urn:microsoft.com/office/officeart/2005/8/layout/orgChart1"/>
    <dgm:cxn modelId="{2BDF6202-4DAB-4672-AF2B-19FDF56A6E85}" type="presParOf" srcId="{0C680FB6-A12F-4EC7-89B8-5530B66233BF}" destId="{0FC1E521-9897-4D3B-81FE-F1F630B3A44D}" srcOrd="1" destOrd="0" presId="urn:microsoft.com/office/officeart/2005/8/layout/orgChart1"/>
    <dgm:cxn modelId="{28753B9E-E94A-4D04-ABFF-261AC5652433}" type="presParOf" srcId="{0FC1E521-9897-4D3B-81FE-F1F630B3A44D}" destId="{A8162001-66BA-498E-A38F-5A7F4FC810BA}" srcOrd="0" destOrd="0" presId="urn:microsoft.com/office/officeart/2005/8/layout/orgChart1"/>
    <dgm:cxn modelId="{4444D1D0-A0F1-4E6D-AD2C-2F5966416AF7}" type="presParOf" srcId="{A8162001-66BA-498E-A38F-5A7F4FC810BA}" destId="{9A343BD5-0F05-417B-998F-F85CDB149208}" srcOrd="0" destOrd="0" presId="urn:microsoft.com/office/officeart/2005/8/layout/orgChart1"/>
    <dgm:cxn modelId="{76DD2F88-2617-42EA-98F6-0927B60C59C2}" type="presParOf" srcId="{A8162001-66BA-498E-A38F-5A7F4FC810BA}" destId="{CB3BB3C6-AB91-41AE-8050-30894809DC0D}" srcOrd="1" destOrd="0" presId="urn:microsoft.com/office/officeart/2005/8/layout/orgChart1"/>
    <dgm:cxn modelId="{D8F3B42E-AD10-4567-B458-035B9B5A5CA2}" type="presParOf" srcId="{0FC1E521-9897-4D3B-81FE-F1F630B3A44D}" destId="{AE98AB64-90B0-4A2C-A0F2-84CA5FFDED03}" srcOrd="1" destOrd="0" presId="urn:microsoft.com/office/officeart/2005/8/layout/orgChart1"/>
    <dgm:cxn modelId="{F2E8B315-6501-420B-B0EB-98676E6849B5}" type="presParOf" srcId="{0FC1E521-9897-4D3B-81FE-F1F630B3A44D}" destId="{91080FE1-733E-4DCF-8ECB-B3FD4F7FB955}" srcOrd="2" destOrd="0" presId="urn:microsoft.com/office/officeart/2005/8/layout/orgChart1"/>
    <dgm:cxn modelId="{7DDB04B1-0443-48A1-8AB2-1DD84A96CF7E}" type="presParOf" srcId="{0C680FB6-A12F-4EC7-89B8-5530B66233BF}" destId="{B04941A2-F8CB-4F41-8787-9F33A5CB010A}" srcOrd="2" destOrd="0" presId="urn:microsoft.com/office/officeart/2005/8/layout/orgChart1"/>
    <dgm:cxn modelId="{60450C19-1369-43C1-BBDA-29FC0BCA4757}" type="presParOf" srcId="{0C680FB6-A12F-4EC7-89B8-5530B66233BF}" destId="{FD3CC6A7-0C0C-459F-8E0F-B24165BA7083}" srcOrd="3" destOrd="0" presId="urn:microsoft.com/office/officeart/2005/8/layout/orgChart1"/>
    <dgm:cxn modelId="{0F3DEFD4-563C-4D3D-8232-EF892EC8C269}" type="presParOf" srcId="{FD3CC6A7-0C0C-459F-8E0F-B24165BA7083}" destId="{9AE29900-E9A5-4CA4-B0D4-E3DF3ED69717}" srcOrd="0" destOrd="0" presId="urn:microsoft.com/office/officeart/2005/8/layout/orgChart1"/>
    <dgm:cxn modelId="{249DF98B-5E6A-431B-997D-88A01BEBB87A}" type="presParOf" srcId="{9AE29900-E9A5-4CA4-B0D4-E3DF3ED69717}" destId="{0E8DE4EE-FA84-4D71-B014-C49A9E41D635}" srcOrd="0" destOrd="0" presId="urn:microsoft.com/office/officeart/2005/8/layout/orgChart1"/>
    <dgm:cxn modelId="{1547084E-0382-4423-969E-613D82FBA09D}" type="presParOf" srcId="{9AE29900-E9A5-4CA4-B0D4-E3DF3ED69717}" destId="{6AE64BF6-0EFA-4E04-BDAE-AC1A2AD1CDB4}" srcOrd="1" destOrd="0" presId="urn:microsoft.com/office/officeart/2005/8/layout/orgChart1"/>
    <dgm:cxn modelId="{0B9B675E-D66D-49ED-BB7C-42A1CA7D1BDF}" type="presParOf" srcId="{FD3CC6A7-0C0C-459F-8E0F-B24165BA7083}" destId="{5F697B8D-6E51-4124-8023-29E94338BB3C}" srcOrd="1" destOrd="0" presId="urn:microsoft.com/office/officeart/2005/8/layout/orgChart1"/>
    <dgm:cxn modelId="{8BE5AF96-9C6E-46C1-A9CA-34B6B85149C8}" type="presParOf" srcId="{FD3CC6A7-0C0C-459F-8E0F-B24165BA7083}" destId="{16920032-0904-4CD4-8E57-0EE69B1F4F3B}" srcOrd="2" destOrd="0" presId="urn:microsoft.com/office/officeart/2005/8/layout/orgChart1"/>
    <dgm:cxn modelId="{B36AC33A-F68C-41B6-8194-43855A5F31B9}" type="presParOf" srcId="{8925B72A-2FA6-4178-9440-70B996502DA4}" destId="{1086B043-3CA9-4D30-8632-FFB855F5360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D442C8-7A34-41E5-B793-C8ACF201C594}" type="doc">
      <dgm:prSet loTypeId="urn:microsoft.com/office/officeart/2005/8/layout/vList6" loCatId="list" qsTypeId="urn:microsoft.com/office/officeart/2005/8/quickstyle/simple1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E9025631-6128-4A56-928C-936A7356B402}">
      <dgm:prSet/>
      <dgm:spPr/>
      <dgm:t>
        <a:bodyPr/>
        <a:lstStyle/>
        <a:p>
          <a:r>
            <a:rPr lang="en-US" b="1"/>
            <a:t>Flat Tax Rate</a:t>
          </a:r>
          <a:r>
            <a:rPr lang="en-US"/>
            <a:t>:</a:t>
          </a:r>
        </a:p>
      </dgm:t>
    </dgm:pt>
    <dgm:pt modelId="{0A72681D-A891-4169-B0E1-171F1E355DDA}" type="parTrans" cxnId="{142FCBF7-8E8B-4A7E-A7BE-66DE38B181B2}">
      <dgm:prSet/>
      <dgm:spPr/>
      <dgm:t>
        <a:bodyPr/>
        <a:lstStyle/>
        <a:p>
          <a:endParaRPr lang="en-US"/>
        </a:p>
      </dgm:t>
    </dgm:pt>
    <dgm:pt modelId="{A6AF72EE-8EA0-4DB4-AD68-58E3E69FAEF6}" type="sibTrans" cxnId="{142FCBF7-8E8B-4A7E-A7BE-66DE38B181B2}">
      <dgm:prSet/>
      <dgm:spPr/>
      <dgm:t>
        <a:bodyPr/>
        <a:lstStyle/>
        <a:p>
          <a:endParaRPr lang="en-US"/>
        </a:p>
      </dgm:t>
    </dgm:pt>
    <dgm:pt modelId="{EBD9E7C5-F031-4829-97D1-434C41DC8C06}">
      <dgm:prSet/>
      <dgm:spPr/>
      <dgm:t>
        <a:bodyPr/>
        <a:lstStyle/>
        <a:p>
          <a:r>
            <a:rPr lang="en-US"/>
            <a:t>Partnership firms and LLPs are taxed at a </a:t>
          </a:r>
          <a:r>
            <a:rPr lang="en-US" b="1"/>
            <a:t>flat rate of 30%</a:t>
          </a:r>
          <a:r>
            <a:rPr lang="en-US"/>
            <a:t> on total income.</a:t>
          </a:r>
        </a:p>
      </dgm:t>
    </dgm:pt>
    <dgm:pt modelId="{BB93719D-7782-474D-A574-408C028BBDA1}" type="parTrans" cxnId="{69B366EB-2CD1-461C-8CFE-455DE0664B37}">
      <dgm:prSet/>
      <dgm:spPr/>
      <dgm:t>
        <a:bodyPr/>
        <a:lstStyle/>
        <a:p>
          <a:endParaRPr lang="en-US"/>
        </a:p>
      </dgm:t>
    </dgm:pt>
    <dgm:pt modelId="{0E2CD031-4B81-45D4-B792-7150F1E13021}" type="sibTrans" cxnId="{69B366EB-2CD1-461C-8CFE-455DE0664B37}">
      <dgm:prSet/>
      <dgm:spPr/>
      <dgm:t>
        <a:bodyPr/>
        <a:lstStyle/>
        <a:p>
          <a:endParaRPr lang="en-US"/>
        </a:p>
      </dgm:t>
    </dgm:pt>
    <dgm:pt modelId="{71AA0C35-B6A4-4814-A8DA-14C475FD81AE}">
      <dgm:prSet/>
      <dgm:spPr/>
      <dgm:t>
        <a:bodyPr/>
        <a:lstStyle/>
        <a:p>
          <a:r>
            <a:rPr lang="en-US" b="1"/>
            <a:t>Surcharge</a:t>
          </a:r>
          <a:r>
            <a:rPr lang="en-US"/>
            <a:t>:</a:t>
          </a:r>
        </a:p>
      </dgm:t>
    </dgm:pt>
    <dgm:pt modelId="{02783944-443F-48DA-AAB8-4EFA98A5BFF7}" type="parTrans" cxnId="{6E35EC65-3E81-44D8-9969-9BAA9456118A}">
      <dgm:prSet/>
      <dgm:spPr/>
      <dgm:t>
        <a:bodyPr/>
        <a:lstStyle/>
        <a:p>
          <a:endParaRPr lang="en-US"/>
        </a:p>
      </dgm:t>
    </dgm:pt>
    <dgm:pt modelId="{B630E933-B8A5-4232-BD75-070BB21F5763}" type="sibTrans" cxnId="{6E35EC65-3E81-44D8-9969-9BAA9456118A}">
      <dgm:prSet/>
      <dgm:spPr/>
      <dgm:t>
        <a:bodyPr/>
        <a:lstStyle/>
        <a:p>
          <a:endParaRPr lang="en-US"/>
        </a:p>
      </dgm:t>
    </dgm:pt>
    <dgm:pt modelId="{54996145-FD7C-40C7-8AED-79F83F26AAE6}">
      <dgm:prSet/>
      <dgm:spPr/>
      <dgm:t>
        <a:bodyPr/>
        <a:lstStyle/>
        <a:p>
          <a:r>
            <a:rPr lang="en-US"/>
            <a:t>A surcharge of </a:t>
          </a:r>
          <a:r>
            <a:rPr lang="en-US" b="1"/>
            <a:t>12%</a:t>
          </a:r>
          <a:r>
            <a:rPr lang="en-US"/>
            <a:t> is applicable if the total income exceeds ₹1 crore.</a:t>
          </a:r>
        </a:p>
      </dgm:t>
    </dgm:pt>
    <dgm:pt modelId="{8C38FA1F-5302-4DD7-B98A-A912E1512D06}" type="parTrans" cxnId="{8072D1E4-2545-48DF-9876-DCEFE651DBE4}">
      <dgm:prSet/>
      <dgm:spPr/>
      <dgm:t>
        <a:bodyPr/>
        <a:lstStyle/>
        <a:p>
          <a:endParaRPr lang="en-US"/>
        </a:p>
      </dgm:t>
    </dgm:pt>
    <dgm:pt modelId="{81580221-6594-4A2C-9E16-CD05351A0439}" type="sibTrans" cxnId="{8072D1E4-2545-48DF-9876-DCEFE651DBE4}">
      <dgm:prSet/>
      <dgm:spPr/>
      <dgm:t>
        <a:bodyPr/>
        <a:lstStyle/>
        <a:p>
          <a:endParaRPr lang="en-US"/>
        </a:p>
      </dgm:t>
    </dgm:pt>
    <dgm:pt modelId="{F4EE8B59-1EB9-4D03-B05C-DFDA19AA4070}">
      <dgm:prSet/>
      <dgm:spPr/>
      <dgm:t>
        <a:bodyPr/>
        <a:lstStyle/>
        <a:p>
          <a:r>
            <a:rPr lang="en-US" b="1"/>
            <a:t>Health &amp; Education Cess</a:t>
          </a:r>
          <a:r>
            <a:rPr lang="en-US"/>
            <a:t>:</a:t>
          </a:r>
        </a:p>
      </dgm:t>
    </dgm:pt>
    <dgm:pt modelId="{CA2B43AD-14FC-46D8-8FC2-89E7D5ABA271}" type="parTrans" cxnId="{D058F913-5A4A-47E8-94A9-FBFDDE191390}">
      <dgm:prSet/>
      <dgm:spPr/>
      <dgm:t>
        <a:bodyPr/>
        <a:lstStyle/>
        <a:p>
          <a:endParaRPr lang="en-US"/>
        </a:p>
      </dgm:t>
    </dgm:pt>
    <dgm:pt modelId="{181D4A21-D4FB-45E8-B9A3-37814443EB3E}" type="sibTrans" cxnId="{D058F913-5A4A-47E8-94A9-FBFDDE191390}">
      <dgm:prSet/>
      <dgm:spPr/>
      <dgm:t>
        <a:bodyPr/>
        <a:lstStyle/>
        <a:p>
          <a:endParaRPr lang="en-US"/>
        </a:p>
      </dgm:t>
    </dgm:pt>
    <dgm:pt modelId="{65F9C66A-F409-43E9-AE8F-155E1C480526}">
      <dgm:prSet/>
      <dgm:spPr/>
      <dgm:t>
        <a:bodyPr/>
        <a:lstStyle/>
        <a:p>
          <a:r>
            <a:rPr lang="en-US"/>
            <a:t>An additional </a:t>
          </a:r>
          <a:r>
            <a:rPr lang="en-US" b="1"/>
            <a:t>4%</a:t>
          </a:r>
          <a:r>
            <a:rPr lang="en-US"/>
            <a:t> is added to the tax for health and education.</a:t>
          </a:r>
        </a:p>
      </dgm:t>
    </dgm:pt>
    <dgm:pt modelId="{E2448BE5-556A-41A6-A2E5-4A466BE4B9B8}" type="parTrans" cxnId="{2ED59D26-BF91-4C26-9BCC-0FCCF0B40CC8}">
      <dgm:prSet/>
      <dgm:spPr/>
      <dgm:t>
        <a:bodyPr/>
        <a:lstStyle/>
        <a:p>
          <a:endParaRPr lang="en-US"/>
        </a:p>
      </dgm:t>
    </dgm:pt>
    <dgm:pt modelId="{48870063-36A0-4AF0-83F2-5A878CEBB3E7}" type="sibTrans" cxnId="{2ED59D26-BF91-4C26-9BCC-0FCCF0B40CC8}">
      <dgm:prSet/>
      <dgm:spPr/>
      <dgm:t>
        <a:bodyPr/>
        <a:lstStyle/>
        <a:p>
          <a:endParaRPr lang="en-US"/>
        </a:p>
      </dgm:t>
    </dgm:pt>
    <dgm:pt modelId="{0E8BE514-2A74-422B-8BCB-3D11B530D01B}" type="pres">
      <dgm:prSet presAssocID="{1BD442C8-7A34-41E5-B793-C8ACF201C594}" presName="Name0" presStyleCnt="0">
        <dgm:presLayoutVars>
          <dgm:dir/>
          <dgm:animLvl val="lvl"/>
          <dgm:resizeHandles/>
        </dgm:presLayoutVars>
      </dgm:prSet>
      <dgm:spPr/>
    </dgm:pt>
    <dgm:pt modelId="{85BC8A1F-2036-4FFA-93B3-D13D3AA633DD}" type="pres">
      <dgm:prSet presAssocID="{E9025631-6128-4A56-928C-936A7356B402}" presName="linNode" presStyleCnt="0"/>
      <dgm:spPr/>
    </dgm:pt>
    <dgm:pt modelId="{4F82E066-FBB7-4DEE-A243-6B4ABFDAC84B}" type="pres">
      <dgm:prSet presAssocID="{E9025631-6128-4A56-928C-936A7356B402}" presName="parentShp" presStyleLbl="node1" presStyleIdx="0" presStyleCnt="3">
        <dgm:presLayoutVars>
          <dgm:bulletEnabled val="1"/>
        </dgm:presLayoutVars>
      </dgm:prSet>
      <dgm:spPr/>
    </dgm:pt>
    <dgm:pt modelId="{0BB6B66D-E612-455D-8C6B-B40891A3948E}" type="pres">
      <dgm:prSet presAssocID="{E9025631-6128-4A56-928C-936A7356B402}" presName="childShp" presStyleLbl="bgAccFollowNode1" presStyleIdx="0" presStyleCnt="3">
        <dgm:presLayoutVars>
          <dgm:bulletEnabled val="1"/>
        </dgm:presLayoutVars>
      </dgm:prSet>
      <dgm:spPr/>
    </dgm:pt>
    <dgm:pt modelId="{9B642604-ED49-4296-AC1E-BC6804945A1A}" type="pres">
      <dgm:prSet presAssocID="{A6AF72EE-8EA0-4DB4-AD68-58E3E69FAEF6}" presName="spacing" presStyleCnt="0"/>
      <dgm:spPr/>
    </dgm:pt>
    <dgm:pt modelId="{71744E7D-8D6E-4DF2-92D5-E745A2298F0C}" type="pres">
      <dgm:prSet presAssocID="{71AA0C35-B6A4-4814-A8DA-14C475FD81AE}" presName="linNode" presStyleCnt="0"/>
      <dgm:spPr/>
    </dgm:pt>
    <dgm:pt modelId="{98BE6CED-3C7B-45BF-B2B7-33E92FC1F1EE}" type="pres">
      <dgm:prSet presAssocID="{71AA0C35-B6A4-4814-A8DA-14C475FD81AE}" presName="parentShp" presStyleLbl="node1" presStyleIdx="1" presStyleCnt="3">
        <dgm:presLayoutVars>
          <dgm:bulletEnabled val="1"/>
        </dgm:presLayoutVars>
      </dgm:prSet>
      <dgm:spPr/>
    </dgm:pt>
    <dgm:pt modelId="{8EE3EEC9-DBEA-4E8B-8A22-BA1EE0ED6803}" type="pres">
      <dgm:prSet presAssocID="{71AA0C35-B6A4-4814-A8DA-14C475FD81AE}" presName="childShp" presStyleLbl="bgAccFollowNode1" presStyleIdx="1" presStyleCnt="3">
        <dgm:presLayoutVars>
          <dgm:bulletEnabled val="1"/>
        </dgm:presLayoutVars>
      </dgm:prSet>
      <dgm:spPr/>
    </dgm:pt>
    <dgm:pt modelId="{EB809F2C-CE8D-4EAA-A1B4-DCA497FC9A33}" type="pres">
      <dgm:prSet presAssocID="{B630E933-B8A5-4232-BD75-070BB21F5763}" presName="spacing" presStyleCnt="0"/>
      <dgm:spPr/>
    </dgm:pt>
    <dgm:pt modelId="{9ACDFDC5-8739-4FFE-B042-4B11148D984D}" type="pres">
      <dgm:prSet presAssocID="{F4EE8B59-1EB9-4D03-B05C-DFDA19AA4070}" presName="linNode" presStyleCnt="0"/>
      <dgm:spPr/>
    </dgm:pt>
    <dgm:pt modelId="{675914F5-D237-497D-9750-A8FE5FDE63CA}" type="pres">
      <dgm:prSet presAssocID="{F4EE8B59-1EB9-4D03-B05C-DFDA19AA4070}" presName="parentShp" presStyleLbl="node1" presStyleIdx="2" presStyleCnt="3">
        <dgm:presLayoutVars>
          <dgm:bulletEnabled val="1"/>
        </dgm:presLayoutVars>
      </dgm:prSet>
      <dgm:spPr/>
    </dgm:pt>
    <dgm:pt modelId="{954F69D2-2D23-4582-93A2-7823DA598081}" type="pres">
      <dgm:prSet presAssocID="{F4EE8B59-1EB9-4D03-B05C-DFDA19AA4070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DE3C9501-2C1D-47AB-A22F-653EA4964754}" type="presOf" srcId="{EBD9E7C5-F031-4829-97D1-434C41DC8C06}" destId="{0BB6B66D-E612-455D-8C6B-B40891A3948E}" srcOrd="0" destOrd="0" presId="urn:microsoft.com/office/officeart/2005/8/layout/vList6"/>
    <dgm:cxn modelId="{D058F913-5A4A-47E8-94A9-FBFDDE191390}" srcId="{1BD442C8-7A34-41E5-B793-C8ACF201C594}" destId="{F4EE8B59-1EB9-4D03-B05C-DFDA19AA4070}" srcOrd="2" destOrd="0" parTransId="{CA2B43AD-14FC-46D8-8FC2-89E7D5ABA271}" sibTransId="{181D4A21-D4FB-45E8-B9A3-37814443EB3E}"/>
    <dgm:cxn modelId="{2ED59D26-BF91-4C26-9BCC-0FCCF0B40CC8}" srcId="{F4EE8B59-1EB9-4D03-B05C-DFDA19AA4070}" destId="{65F9C66A-F409-43E9-AE8F-155E1C480526}" srcOrd="0" destOrd="0" parTransId="{E2448BE5-556A-41A6-A2E5-4A466BE4B9B8}" sibTransId="{48870063-36A0-4AF0-83F2-5A878CEBB3E7}"/>
    <dgm:cxn modelId="{FCD36827-D659-44E1-8A56-84C706BA792B}" type="presOf" srcId="{F4EE8B59-1EB9-4D03-B05C-DFDA19AA4070}" destId="{675914F5-D237-497D-9750-A8FE5FDE63CA}" srcOrd="0" destOrd="0" presId="urn:microsoft.com/office/officeart/2005/8/layout/vList6"/>
    <dgm:cxn modelId="{CCA10B64-BD99-458B-A4EE-DBA0CFC36F9A}" type="presOf" srcId="{54996145-FD7C-40C7-8AED-79F83F26AAE6}" destId="{8EE3EEC9-DBEA-4E8B-8A22-BA1EE0ED6803}" srcOrd="0" destOrd="0" presId="urn:microsoft.com/office/officeart/2005/8/layout/vList6"/>
    <dgm:cxn modelId="{6E35EC65-3E81-44D8-9969-9BAA9456118A}" srcId="{1BD442C8-7A34-41E5-B793-C8ACF201C594}" destId="{71AA0C35-B6A4-4814-A8DA-14C475FD81AE}" srcOrd="1" destOrd="0" parTransId="{02783944-443F-48DA-AAB8-4EFA98A5BFF7}" sibTransId="{B630E933-B8A5-4232-BD75-070BB21F5763}"/>
    <dgm:cxn modelId="{6754A552-719A-48B2-AC04-9169E3404A34}" type="presOf" srcId="{1BD442C8-7A34-41E5-B793-C8ACF201C594}" destId="{0E8BE514-2A74-422B-8BCB-3D11B530D01B}" srcOrd="0" destOrd="0" presId="urn:microsoft.com/office/officeart/2005/8/layout/vList6"/>
    <dgm:cxn modelId="{63273798-6FE6-440B-AB41-415CB00344CE}" type="presOf" srcId="{65F9C66A-F409-43E9-AE8F-155E1C480526}" destId="{954F69D2-2D23-4582-93A2-7823DA598081}" srcOrd="0" destOrd="0" presId="urn:microsoft.com/office/officeart/2005/8/layout/vList6"/>
    <dgm:cxn modelId="{EF038BCA-229D-4A09-80D1-67F1A8EF730F}" type="presOf" srcId="{71AA0C35-B6A4-4814-A8DA-14C475FD81AE}" destId="{98BE6CED-3C7B-45BF-B2B7-33E92FC1F1EE}" srcOrd="0" destOrd="0" presId="urn:microsoft.com/office/officeart/2005/8/layout/vList6"/>
    <dgm:cxn modelId="{8072D1E4-2545-48DF-9876-DCEFE651DBE4}" srcId="{71AA0C35-B6A4-4814-A8DA-14C475FD81AE}" destId="{54996145-FD7C-40C7-8AED-79F83F26AAE6}" srcOrd="0" destOrd="0" parTransId="{8C38FA1F-5302-4DD7-B98A-A912E1512D06}" sibTransId="{81580221-6594-4A2C-9E16-CD05351A0439}"/>
    <dgm:cxn modelId="{2BDC5BE9-6986-44D4-A8DF-C2D91A50CEF6}" type="presOf" srcId="{E9025631-6128-4A56-928C-936A7356B402}" destId="{4F82E066-FBB7-4DEE-A243-6B4ABFDAC84B}" srcOrd="0" destOrd="0" presId="urn:microsoft.com/office/officeart/2005/8/layout/vList6"/>
    <dgm:cxn modelId="{69B366EB-2CD1-461C-8CFE-455DE0664B37}" srcId="{E9025631-6128-4A56-928C-936A7356B402}" destId="{EBD9E7C5-F031-4829-97D1-434C41DC8C06}" srcOrd="0" destOrd="0" parTransId="{BB93719D-7782-474D-A574-408C028BBDA1}" sibTransId="{0E2CD031-4B81-45D4-B792-7150F1E13021}"/>
    <dgm:cxn modelId="{142FCBF7-8E8B-4A7E-A7BE-66DE38B181B2}" srcId="{1BD442C8-7A34-41E5-B793-C8ACF201C594}" destId="{E9025631-6128-4A56-928C-936A7356B402}" srcOrd="0" destOrd="0" parTransId="{0A72681D-A891-4169-B0E1-171F1E355DDA}" sibTransId="{A6AF72EE-8EA0-4DB4-AD68-58E3E69FAEF6}"/>
    <dgm:cxn modelId="{BE62DE57-141C-4C31-8D40-DAB5C1ECE00F}" type="presParOf" srcId="{0E8BE514-2A74-422B-8BCB-3D11B530D01B}" destId="{85BC8A1F-2036-4FFA-93B3-D13D3AA633DD}" srcOrd="0" destOrd="0" presId="urn:microsoft.com/office/officeart/2005/8/layout/vList6"/>
    <dgm:cxn modelId="{E539FDD9-D048-4822-97D2-D22293C52BC5}" type="presParOf" srcId="{85BC8A1F-2036-4FFA-93B3-D13D3AA633DD}" destId="{4F82E066-FBB7-4DEE-A243-6B4ABFDAC84B}" srcOrd="0" destOrd="0" presId="urn:microsoft.com/office/officeart/2005/8/layout/vList6"/>
    <dgm:cxn modelId="{5B759C51-A1E8-4ABF-B514-49B82C9EE8C4}" type="presParOf" srcId="{85BC8A1F-2036-4FFA-93B3-D13D3AA633DD}" destId="{0BB6B66D-E612-455D-8C6B-B40891A3948E}" srcOrd="1" destOrd="0" presId="urn:microsoft.com/office/officeart/2005/8/layout/vList6"/>
    <dgm:cxn modelId="{17C5FEE5-9CEC-41C5-B4C7-AE2929B2B46F}" type="presParOf" srcId="{0E8BE514-2A74-422B-8BCB-3D11B530D01B}" destId="{9B642604-ED49-4296-AC1E-BC6804945A1A}" srcOrd="1" destOrd="0" presId="urn:microsoft.com/office/officeart/2005/8/layout/vList6"/>
    <dgm:cxn modelId="{173F55F3-B6C1-4C4B-B0C5-D0DCE948FB77}" type="presParOf" srcId="{0E8BE514-2A74-422B-8BCB-3D11B530D01B}" destId="{71744E7D-8D6E-4DF2-92D5-E745A2298F0C}" srcOrd="2" destOrd="0" presId="urn:microsoft.com/office/officeart/2005/8/layout/vList6"/>
    <dgm:cxn modelId="{C4C85E23-026B-4A6F-9D6A-14C203B23D83}" type="presParOf" srcId="{71744E7D-8D6E-4DF2-92D5-E745A2298F0C}" destId="{98BE6CED-3C7B-45BF-B2B7-33E92FC1F1EE}" srcOrd="0" destOrd="0" presId="urn:microsoft.com/office/officeart/2005/8/layout/vList6"/>
    <dgm:cxn modelId="{717A8EAC-D91E-471A-AFBB-D5E56DEB1874}" type="presParOf" srcId="{71744E7D-8D6E-4DF2-92D5-E745A2298F0C}" destId="{8EE3EEC9-DBEA-4E8B-8A22-BA1EE0ED6803}" srcOrd="1" destOrd="0" presId="urn:microsoft.com/office/officeart/2005/8/layout/vList6"/>
    <dgm:cxn modelId="{B86A13A3-DEC2-45AC-9E09-B048750B63EB}" type="presParOf" srcId="{0E8BE514-2A74-422B-8BCB-3D11B530D01B}" destId="{EB809F2C-CE8D-4EAA-A1B4-DCA497FC9A33}" srcOrd="3" destOrd="0" presId="urn:microsoft.com/office/officeart/2005/8/layout/vList6"/>
    <dgm:cxn modelId="{6BE30677-2445-4C57-B97B-F88E5C15358F}" type="presParOf" srcId="{0E8BE514-2A74-422B-8BCB-3D11B530D01B}" destId="{9ACDFDC5-8739-4FFE-B042-4B11148D984D}" srcOrd="4" destOrd="0" presId="urn:microsoft.com/office/officeart/2005/8/layout/vList6"/>
    <dgm:cxn modelId="{66CEDC35-E505-41BC-B7C9-8D276B127F7C}" type="presParOf" srcId="{9ACDFDC5-8739-4FFE-B042-4B11148D984D}" destId="{675914F5-D237-497D-9750-A8FE5FDE63CA}" srcOrd="0" destOrd="0" presId="urn:microsoft.com/office/officeart/2005/8/layout/vList6"/>
    <dgm:cxn modelId="{6569117A-B6A3-43C0-B908-0E5A9C69F0A8}" type="presParOf" srcId="{9ACDFDC5-8739-4FFE-B042-4B11148D984D}" destId="{954F69D2-2D23-4582-93A2-7823DA59808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2B7E998-7918-4572-8E53-B9B072A518D8}" type="doc">
      <dgm:prSet loTypeId="urn:microsoft.com/office/officeart/2005/8/layout/chevron2" loCatId="process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2CEC8E6-B461-4D73-BBFA-3A4058003CF8}">
      <dgm:prSet/>
      <dgm:spPr/>
      <dgm:t>
        <a:bodyPr/>
        <a:lstStyle/>
        <a:p>
          <a:r>
            <a:rPr lang="en-US" b="1"/>
            <a:t>Remuneration to Partners</a:t>
          </a:r>
          <a:r>
            <a:rPr lang="en-US"/>
            <a:t>:</a:t>
          </a:r>
        </a:p>
      </dgm:t>
    </dgm:pt>
    <dgm:pt modelId="{57F5220C-43F9-4B19-B32C-5569B35E6403}" type="parTrans" cxnId="{5AE4D8A5-3B7A-4253-A7D4-51C21EFEFA16}">
      <dgm:prSet/>
      <dgm:spPr/>
      <dgm:t>
        <a:bodyPr/>
        <a:lstStyle/>
        <a:p>
          <a:endParaRPr lang="en-US"/>
        </a:p>
      </dgm:t>
    </dgm:pt>
    <dgm:pt modelId="{E8CA07AF-5F7B-44AA-9388-F3DB13A2FFA0}" type="sibTrans" cxnId="{5AE4D8A5-3B7A-4253-A7D4-51C21EFEFA16}">
      <dgm:prSet/>
      <dgm:spPr/>
      <dgm:t>
        <a:bodyPr/>
        <a:lstStyle/>
        <a:p>
          <a:endParaRPr lang="en-US"/>
        </a:p>
      </dgm:t>
    </dgm:pt>
    <dgm:pt modelId="{E4A83105-80F9-45F4-B629-67A10F02201A}">
      <dgm:prSet/>
      <dgm:spPr/>
      <dgm:t>
        <a:bodyPr/>
        <a:lstStyle/>
        <a:p>
          <a:r>
            <a:rPr lang="en-US"/>
            <a:t>Allowed as a deduction up to specified limits based on book profits.</a:t>
          </a:r>
        </a:p>
      </dgm:t>
    </dgm:pt>
    <dgm:pt modelId="{1974F56F-E274-41EC-8B86-A5B0417EADF2}" type="parTrans" cxnId="{2AA3A91E-484E-4FD3-9853-99CC92C8E256}">
      <dgm:prSet/>
      <dgm:spPr/>
      <dgm:t>
        <a:bodyPr/>
        <a:lstStyle/>
        <a:p>
          <a:endParaRPr lang="en-US"/>
        </a:p>
      </dgm:t>
    </dgm:pt>
    <dgm:pt modelId="{1F87F4FF-6FB7-498F-89A2-8F1D3654D305}" type="sibTrans" cxnId="{2AA3A91E-484E-4FD3-9853-99CC92C8E256}">
      <dgm:prSet/>
      <dgm:spPr/>
      <dgm:t>
        <a:bodyPr/>
        <a:lstStyle/>
        <a:p>
          <a:endParaRPr lang="en-US"/>
        </a:p>
      </dgm:t>
    </dgm:pt>
    <dgm:pt modelId="{5576C6B2-6D97-4682-B3BD-7862BA6B43CF}">
      <dgm:prSet/>
      <dgm:spPr/>
      <dgm:t>
        <a:bodyPr/>
        <a:lstStyle/>
        <a:p>
          <a:r>
            <a:rPr lang="en-US" b="1"/>
            <a:t>Interest on Capital</a:t>
          </a:r>
          <a:r>
            <a:rPr lang="en-US"/>
            <a:t>:</a:t>
          </a:r>
        </a:p>
      </dgm:t>
    </dgm:pt>
    <dgm:pt modelId="{00421A32-3EE5-4FCF-91CA-1EADB6168BE1}" type="parTrans" cxnId="{6BA89B55-4E34-4C17-9705-2C76E9AB2342}">
      <dgm:prSet/>
      <dgm:spPr/>
      <dgm:t>
        <a:bodyPr/>
        <a:lstStyle/>
        <a:p>
          <a:endParaRPr lang="en-US"/>
        </a:p>
      </dgm:t>
    </dgm:pt>
    <dgm:pt modelId="{6452A2FA-9A5D-4054-9098-A0E2204A361E}" type="sibTrans" cxnId="{6BA89B55-4E34-4C17-9705-2C76E9AB2342}">
      <dgm:prSet/>
      <dgm:spPr/>
      <dgm:t>
        <a:bodyPr/>
        <a:lstStyle/>
        <a:p>
          <a:endParaRPr lang="en-US"/>
        </a:p>
      </dgm:t>
    </dgm:pt>
    <dgm:pt modelId="{BA8667B9-68F9-4FFC-8387-89603DAA4977}">
      <dgm:prSet/>
      <dgm:spPr/>
      <dgm:t>
        <a:bodyPr/>
        <a:lstStyle/>
        <a:p>
          <a:r>
            <a:rPr lang="en-US"/>
            <a:t>Interest to partners is allowed up to </a:t>
          </a:r>
          <a:r>
            <a:rPr lang="en-US" b="1"/>
            <a:t>12%</a:t>
          </a:r>
          <a:r>
            <a:rPr lang="en-US"/>
            <a:t> per annum on capital.</a:t>
          </a:r>
        </a:p>
      </dgm:t>
    </dgm:pt>
    <dgm:pt modelId="{01952470-6F77-45E9-8F47-D2BCC4758C7C}" type="parTrans" cxnId="{CE949F9F-33C8-46FC-82A3-8C7005E97686}">
      <dgm:prSet/>
      <dgm:spPr/>
      <dgm:t>
        <a:bodyPr/>
        <a:lstStyle/>
        <a:p>
          <a:endParaRPr lang="en-US"/>
        </a:p>
      </dgm:t>
    </dgm:pt>
    <dgm:pt modelId="{63B56DEB-EB98-4360-8E89-E0CBCA7190C1}" type="sibTrans" cxnId="{CE949F9F-33C8-46FC-82A3-8C7005E97686}">
      <dgm:prSet/>
      <dgm:spPr/>
      <dgm:t>
        <a:bodyPr/>
        <a:lstStyle/>
        <a:p>
          <a:endParaRPr lang="en-US"/>
        </a:p>
      </dgm:t>
    </dgm:pt>
    <dgm:pt modelId="{407643E8-D946-49D6-8073-7B523D269BA9}">
      <dgm:prSet/>
      <dgm:spPr/>
      <dgm:t>
        <a:bodyPr/>
        <a:lstStyle/>
        <a:p>
          <a:r>
            <a:rPr lang="en-US" b="1"/>
            <a:t>Conditions</a:t>
          </a:r>
          <a:r>
            <a:rPr lang="en-US"/>
            <a:t>:</a:t>
          </a:r>
        </a:p>
      </dgm:t>
    </dgm:pt>
    <dgm:pt modelId="{C806BD5C-BE19-4198-8479-20051B9AACB0}" type="parTrans" cxnId="{E84112F0-4E1D-47F8-998C-EC3887C7A991}">
      <dgm:prSet/>
      <dgm:spPr/>
      <dgm:t>
        <a:bodyPr/>
        <a:lstStyle/>
        <a:p>
          <a:endParaRPr lang="en-US"/>
        </a:p>
      </dgm:t>
    </dgm:pt>
    <dgm:pt modelId="{5595B2D0-B9AE-43CB-89E4-B9832B889FE5}" type="sibTrans" cxnId="{E84112F0-4E1D-47F8-998C-EC3887C7A991}">
      <dgm:prSet/>
      <dgm:spPr/>
      <dgm:t>
        <a:bodyPr/>
        <a:lstStyle/>
        <a:p>
          <a:endParaRPr lang="en-US"/>
        </a:p>
      </dgm:t>
    </dgm:pt>
    <dgm:pt modelId="{491E5D94-9AEA-4320-B93B-66416EF01B42}">
      <dgm:prSet/>
      <dgm:spPr/>
      <dgm:t>
        <a:bodyPr/>
        <a:lstStyle/>
        <a:p>
          <a:r>
            <a:rPr lang="en-US"/>
            <a:t>Deductions for partner remuneration and interest are only allowed if specified in the </a:t>
          </a:r>
          <a:r>
            <a:rPr lang="en-US" b="1"/>
            <a:t>Partnership Deed</a:t>
          </a:r>
          <a:r>
            <a:rPr lang="en-US"/>
            <a:t>.</a:t>
          </a:r>
        </a:p>
      </dgm:t>
    </dgm:pt>
    <dgm:pt modelId="{7FAEE4C8-A904-41A3-B438-DEBD8281803A}" type="parTrans" cxnId="{C217FD22-EFB9-4558-82E0-761BDBECD0A1}">
      <dgm:prSet/>
      <dgm:spPr/>
      <dgm:t>
        <a:bodyPr/>
        <a:lstStyle/>
        <a:p>
          <a:endParaRPr lang="en-US"/>
        </a:p>
      </dgm:t>
    </dgm:pt>
    <dgm:pt modelId="{DD213526-6938-4F06-9DB3-B01BCA945D61}" type="sibTrans" cxnId="{C217FD22-EFB9-4558-82E0-761BDBECD0A1}">
      <dgm:prSet/>
      <dgm:spPr/>
      <dgm:t>
        <a:bodyPr/>
        <a:lstStyle/>
        <a:p>
          <a:endParaRPr lang="en-US"/>
        </a:p>
      </dgm:t>
    </dgm:pt>
    <dgm:pt modelId="{D35BD15F-EDC4-400C-B7E1-6A200F44973F}" type="pres">
      <dgm:prSet presAssocID="{82B7E998-7918-4572-8E53-B9B072A518D8}" presName="linearFlow" presStyleCnt="0">
        <dgm:presLayoutVars>
          <dgm:dir/>
          <dgm:animLvl val="lvl"/>
          <dgm:resizeHandles val="exact"/>
        </dgm:presLayoutVars>
      </dgm:prSet>
      <dgm:spPr/>
    </dgm:pt>
    <dgm:pt modelId="{06A0D8EF-E095-4BC1-ADC1-A96167F8A7AF}" type="pres">
      <dgm:prSet presAssocID="{B2CEC8E6-B461-4D73-BBFA-3A4058003CF8}" presName="composite" presStyleCnt="0"/>
      <dgm:spPr/>
    </dgm:pt>
    <dgm:pt modelId="{72C29FEE-9AA9-4267-AC4F-CEDB12AB78FB}" type="pres">
      <dgm:prSet presAssocID="{B2CEC8E6-B461-4D73-BBFA-3A4058003CF8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150E35D0-0A77-4EA3-8586-4F53F08FB80C}" type="pres">
      <dgm:prSet presAssocID="{B2CEC8E6-B461-4D73-BBFA-3A4058003CF8}" presName="descendantText" presStyleLbl="alignAcc1" presStyleIdx="0" presStyleCnt="3">
        <dgm:presLayoutVars>
          <dgm:bulletEnabled val="1"/>
        </dgm:presLayoutVars>
      </dgm:prSet>
      <dgm:spPr/>
    </dgm:pt>
    <dgm:pt modelId="{994CCE24-EF48-49B7-9E55-9737F75F9265}" type="pres">
      <dgm:prSet presAssocID="{E8CA07AF-5F7B-44AA-9388-F3DB13A2FFA0}" presName="sp" presStyleCnt="0"/>
      <dgm:spPr/>
    </dgm:pt>
    <dgm:pt modelId="{F41E37F9-3D6A-461C-ADA7-1DD0052B6737}" type="pres">
      <dgm:prSet presAssocID="{5576C6B2-6D97-4682-B3BD-7862BA6B43CF}" presName="composite" presStyleCnt="0"/>
      <dgm:spPr/>
    </dgm:pt>
    <dgm:pt modelId="{0C611F81-6296-42B0-B9B1-5B7695E95E7A}" type="pres">
      <dgm:prSet presAssocID="{5576C6B2-6D97-4682-B3BD-7862BA6B43CF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F010B4FE-0B89-433F-AA08-CEBD8EEA4B76}" type="pres">
      <dgm:prSet presAssocID="{5576C6B2-6D97-4682-B3BD-7862BA6B43CF}" presName="descendantText" presStyleLbl="alignAcc1" presStyleIdx="1" presStyleCnt="3">
        <dgm:presLayoutVars>
          <dgm:bulletEnabled val="1"/>
        </dgm:presLayoutVars>
      </dgm:prSet>
      <dgm:spPr/>
    </dgm:pt>
    <dgm:pt modelId="{EF27853A-D443-48FC-BA23-A479A0670C54}" type="pres">
      <dgm:prSet presAssocID="{6452A2FA-9A5D-4054-9098-A0E2204A361E}" presName="sp" presStyleCnt="0"/>
      <dgm:spPr/>
    </dgm:pt>
    <dgm:pt modelId="{28ECCE12-1B88-4859-B013-4FCA1EC4EEDD}" type="pres">
      <dgm:prSet presAssocID="{407643E8-D946-49D6-8073-7B523D269BA9}" presName="composite" presStyleCnt="0"/>
      <dgm:spPr/>
    </dgm:pt>
    <dgm:pt modelId="{28BF8776-53F6-44E4-8EFC-D2758F1415B0}" type="pres">
      <dgm:prSet presAssocID="{407643E8-D946-49D6-8073-7B523D269BA9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92C03308-635C-49F7-8F9E-EB2717964FA5}" type="pres">
      <dgm:prSet presAssocID="{407643E8-D946-49D6-8073-7B523D269BA9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2AA3A91E-484E-4FD3-9853-99CC92C8E256}" srcId="{B2CEC8E6-B461-4D73-BBFA-3A4058003CF8}" destId="{E4A83105-80F9-45F4-B629-67A10F02201A}" srcOrd="0" destOrd="0" parTransId="{1974F56F-E274-41EC-8B86-A5B0417EADF2}" sibTransId="{1F87F4FF-6FB7-498F-89A2-8F1D3654D305}"/>
    <dgm:cxn modelId="{C217FD22-EFB9-4558-82E0-761BDBECD0A1}" srcId="{407643E8-D946-49D6-8073-7B523D269BA9}" destId="{491E5D94-9AEA-4320-B93B-66416EF01B42}" srcOrd="0" destOrd="0" parTransId="{7FAEE4C8-A904-41A3-B438-DEBD8281803A}" sibTransId="{DD213526-6938-4F06-9DB3-B01BCA945D61}"/>
    <dgm:cxn modelId="{0E073842-2BC3-426D-AE53-2411FDAB8226}" type="presOf" srcId="{407643E8-D946-49D6-8073-7B523D269BA9}" destId="{28BF8776-53F6-44E4-8EFC-D2758F1415B0}" srcOrd="0" destOrd="0" presId="urn:microsoft.com/office/officeart/2005/8/layout/chevron2"/>
    <dgm:cxn modelId="{C9A4F268-D1E4-4D31-82ED-570260A330EC}" type="presOf" srcId="{E4A83105-80F9-45F4-B629-67A10F02201A}" destId="{150E35D0-0A77-4EA3-8586-4F53F08FB80C}" srcOrd="0" destOrd="0" presId="urn:microsoft.com/office/officeart/2005/8/layout/chevron2"/>
    <dgm:cxn modelId="{FA99296B-2496-47FC-95F9-65717E4F4BF1}" type="presOf" srcId="{B2CEC8E6-B461-4D73-BBFA-3A4058003CF8}" destId="{72C29FEE-9AA9-4267-AC4F-CEDB12AB78FB}" srcOrd="0" destOrd="0" presId="urn:microsoft.com/office/officeart/2005/8/layout/chevron2"/>
    <dgm:cxn modelId="{6BA89B55-4E34-4C17-9705-2C76E9AB2342}" srcId="{82B7E998-7918-4572-8E53-B9B072A518D8}" destId="{5576C6B2-6D97-4682-B3BD-7862BA6B43CF}" srcOrd="1" destOrd="0" parTransId="{00421A32-3EE5-4FCF-91CA-1EADB6168BE1}" sibTransId="{6452A2FA-9A5D-4054-9098-A0E2204A361E}"/>
    <dgm:cxn modelId="{9C0F5159-6001-42B8-A801-17DCC9C2F409}" type="presOf" srcId="{82B7E998-7918-4572-8E53-B9B072A518D8}" destId="{D35BD15F-EDC4-400C-B7E1-6A200F44973F}" srcOrd="0" destOrd="0" presId="urn:microsoft.com/office/officeart/2005/8/layout/chevron2"/>
    <dgm:cxn modelId="{C0832788-43B5-490F-B294-4A2C9C819803}" type="presOf" srcId="{BA8667B9-68F9-4FFC-8387-89603DAA4977}" destId="{F010B4FE-0B89-433F-AA08-CEBD8EEA4B76}" srcOrd="0" destOrd="0" presId="urn:microsoft.com/office/officeart/2005/8/layout/chevron2"/>
    <dgm:cxn modelId="{CE949F9F-33C8-46FC-82A3-8C7005E97686}" srcId="{5576C6B2-6D97-4682-B3BD-7862BA6B43CF}" destId="{BA8667B9-68F9-4FFC-8387-89603DAA4977}" srcOrd="0" destOrd="0" parTransId="{01952470-6F77-45E9-8F47-D2BCC4758C7C}" sibTransId="{63B56DEB-EB98-4360-8E89-E0CBCA7190C1}"/>
    <dgm:cxn modelId="{5AE4D8A5-3B7A-4253-A7D4-51C21EFEFA16}" srcId="{82B7E998-7918-4572-8E53-B9B072A518D8}" destId="{B2CEC8E6-B461-4D73-BBFA-3A4058003CF8}" srcOrd="0" destOrd="0" parTransId="{57F5220C-43F9-4B19-B32C-5569B35E6403}" sibTransId="{E8CA07AF-5F7B-44AA-9388-F3DB13A2FFA0}"/>
    <dgm:cxn modelId="{50CF82BD-3AA0-45AF-AFD4-A5588798EF28}" type="presOf" srcId="{5576C6B2-6D97-4682-B3BD-7862BA6B43CF}" destId="{0C611F81-6296-42B0-B9B1-5B7695E95E7A}" srcOrd="0" destOrd="0" presId="urn:microsoft.com/office/officeart/2005/8/layout/chevron2"/>
    <dgm:cxn modelId="{5B9157C3-4D50-4788-866E-DD6986BE3CC1}" type="presOf" srcId="{491E5D94-9AEA-4320-B93B-66416EF01B42}" destId="{92C03308-635C-49F7-8F9E-EB2717964FA5}" srcOrd="0" destOrd="0" presId="urn:microsoft.com/office/officeart/2005/8/layout/chevron2"/>
    <dgm:cxn modelId="{E84112F0-4E1D-47F8-998C-EC3887C7A991}" srcId="{82B7E998-7918-4572-8E53-B9B072A518D8}" destId="{407643E8-D946-49D6-8073-7B523D269BA9}" srcOrd="2" destOrd="0" parTransId="{C806BD5C-BE19-4198-8479-20051B9AACB0}" sibTransId="{5595B2D0-B9AE-43CB-89E4-B9832B889FE5}"/>
    <dgm:cxn modelId="{AB5E1EAC-D487-4FE3-B860-20ECFBBEEBF5}" type="presParOf" srcId="{D35BD15F-EDC4-400C-B7E1-6A200F44973F}" destId="{06A0D8EF-E095-4BC1-ADC1-A96167F8A7AF}" srcOrd="0" destOrd="0" presId="urn:microsoft.com/office/officeart/2005/8/layout/chevron2"/>
    <dgm:cxn modelId="{64D86026-1BBB-4F2C-8ED3-19EF22A839A6}" type="presParOf" srcId="{06A0D8EF-E095-4BC1-ADC1-A96167F8A7AF}" destId="{72C29FEE-9AA9-4267-AC4F-CEDB12AB78FB}" srcOrd="0" destOrd="0" presId="urn:microsoft.com/office/officeart/2005/8/layout/chevron2"/>
    <dgm:cxn modelId="{217F2669-B8EB-4C1E-8C64-4CD4D6E9D100}" type="presParOf" srcId="{06A0D8EF-E095-4BC1-ADC1-A96167F8A7AF}" destId="{150E35D0-0A77-4EA3-8586-4F53F08FB80C}" srcOrd="1" destOrd="0" presId="urn:microsoft.com/office/officeart/2005/8/layout/chevron2"/>
    <dgm:cxn modelId="{9C855F19-549B-44D7-9BE0-5DA585C1F336}" type="presParOf" srcId="{D35BD15F-EDC4-400C-B7E1-6A200F44973F}" destId="{994CCE24-EF48-49B7-9E55-9737F75F9265}" srcOrd="1" destOrd="0" presId="urn:microsoft.com/office/officeart/2005/8/layout/chevron2"/>
    <dgm:cxn modelId="{CABC539A-A428-4AFE-AE0C-B6A520A41138}" type="presParOf" srcId="{D35BD15F-EDC4-400C-B7E1-6A200F44973F}" destId="{F41E37F9-3D6A-461C-ADA7-1DD0052B6737}" srcOrd="2" destOrd="0" presId="urn:microsoft.com/office/officeart/2005/8/layout/chevron2"/>
    <dgm:cxn modelId="{AF1EF7DC-692E-4464-B871-77F5A53C138E}" type="presParOf" srcId="{F41E37F9-3D6A-461C-ADA7-1DD0052B6737}" destId="{0C611F81-6296-42B0-B9B1-5B7695E95E7A}" srcOrd="0" destOrd="0" presId="urn:microsoft.com/office/officeart/2005/8/layout/chevron2"/>
    <dgm:cxn modelId="{08E28591-F5E5-45AE-AE92-9C4C80C1ABFE}" type="presParOf" srcId="{F41E37F9-3D6A-461C-ADA7-1DD0052B6737}" destId="{F010B4FE-0B89-433F-AA08-CEBD8EEA4B76}" srcOrd="1" destOrd="0" presId="urn:microsoft.com/office/officeart/2005/8/layout/chevron2"/>
    <dgm:cxn modelId="{5815689F-EE4D-48C9-9FCE-6B459DCB0A3D}" type="presParOf" srcId="{D35BD15F-EDC4-400C-B7E1-6A200F44973F}" destId="{EF27853A-D443-48FC-BA23-A479A0670C54}" srcOrd="3" destOrd="0" presId="urn:microsoft.com/office/officeart/2005/8/layout/chevron2"/>
    <dgm:cxn modelId="{34F63EAC-6005-4900-8955-6911C087E34A}" type="presParOf" srcId="{D35BD15F-EDC4-400C-B7E1-6A200F44973F}" destId="{28ECCE12-1B88-4859-B013-4FCA1EC4EEDD}" srcOrd="4" destOrd="0" presId="urn:microsoft.com/office/officeart/2005/8/layout/chevron2"/>
    <dgm:cxn modelId="{FEC4AC84-C453-4722-B970-1A9606C007F6}" type="presParOf" srcId="{28ECCE12-1B88-4859-B013-4FCA1EC4EEDD}" destId="{28BF8776-53F6-44E4-8EFC-D2758F1415B0}" srcOrd="0" destOrd="0" presId="urn:microsoft.com/office/officeart/2005/8/layout/chevron2"/>
    <dgm:cxn modelId="{FB10DDD3-B2C8-4D58-B632-EC68189895CE}" type="presParOf" srcId="{28ECCE12-1B88-4859-B013-4FCA1EC4EEDD}" destId="{92C03308-635C-49F7-8F9E-EB2717964FA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AA524E-D004-4A0B-9AF2-463F6E141F6C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FDFC885-4D33-4913-A8FB-AA070FE7C32D}">
      <dsp:nvSpPr>
        <dsp:cNvPr id="0" name=""/>
        <dsp:cNvSpPr/>
      </dsp:nvSpPr>
      <dsp:spPr>
        <a:xfrm>
          <a:off x="0" y="0"/>
          <a:ext cx="210312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Self-Assessment (Section 140A)</a:t>
          </a:r>
          <a:r>
            <a:rPr lang="en-US" sz="2100" kern="1200"/>
            <a:t>:</a:t>
          </a:r>
        </a:p>
      </dsp:txBody>
      <dsp:txXfrm>
        <a:off x="0" y="0"/>
        <a:ext cx="2103120" cy="1087834"/>
      </dsp:txXfrm>
    </dsp:sp>
    <dsp:sp modelId="{CA4B4D3C-A072-4A2F-AB87-771A4293FF2D}">
      <dsp:nvSpPr>
        <dsp:cNvPr id="0" name=""/>
        <dsp:cNvSpPr/>
      </dsp:nvSpPr>
      <dsp:spPr>
        <a:xfrm>
          <a:off x="2260854" y="49398"/>
          <a:ext cx="8254746" cy="987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Firms calculate and pay taxes before filing returns.</a:t>
          </a:r>
        </a:p>
      </dsp:txBody>
      <dsp:txXfrm>
        <a:off x="2260854" y="49398"/>
        <a:ext cx="8254746" cy="987974"/>
      </dsp:txXfrm>
    </dsp:sp>
    <dsp:sp modelId="{4A1D49E0-4B17-4FD8-9AD9-EBE2DE44AA39}">
      <dsp:nvSpPr>
        <dsp:cNvPr id="0" name=""/>
        <dsp:cNvSpPr/>
      </dsp:nvSpPr>
      <dsp:spPr>
        <a:xfrm>
          <a:off x="2103120" y="1037373"/>
          <a:ext cx="841248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EFFBE768-F60E-40C8-A0E6-E123D283CB61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92CCD14-2155-473E-9461-FABB6668AC47}">
      <dsp:nvSpPr>
        <dsp:cNvPr id="0" name=""/>
        <dsp:cNvSpPr/>
      </dsp:nvSpPr>
      <dsp:spPr>
        <a:xfrm>
          <a:off x="0" y="1087834"/>
          <a:ext cx="210312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Summary Assessment (Section 143(1))</a:t>
          </a:r>
          <a:r>
            <a:rPr lang="en-US" sz="2100" kern="1200"/>
            <a:t>:</a:t>
          </a:r>
        </a:p>
      </dsp:txBody>
      <dsp:txXfrm>
        <a:off x="0" y="1087834"/>
        <a:ext cx="2103120" cy="1087834"/>
      </dsp:txXfrm>
    </dsp:sp>
    <dsp:sp modelId="{E0315B27-9904-464B-892F-B78D3CA16996}">
      <dsp:nvSpPr>
        <dsp:cNvPr id="0" name=""/>
        <dsp:cNvSpPr/>
      </dsp:nvSpPr>
      <dsp:spPr>
        <a:xfrm>
          <a:off x="2260854" y="1137233"/>
          <a:ext cx="8254746" cy="987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A preliminary assessment based on the return filed by the firm.</a:t>
          </a:r>
        </a:p>
      </dsp:txBody>
      <dsp:txXfrm>
        <a:off x="2260854" y="1137233"/>
        <a:ext cx="8254746" cy="987974"/>
      </dsp:txXfrm>
    </dsp:sp>
    <dsp:sp modelId="{94CBDFD4-EC2E-4369-8E48-F14EA434522D}">
      <dsp:nvSpPr>
        <dsp:cNvPr id="0" name=""/>
        <dsp:cNvSpPr/>
      </dsp:nvSpPr>
      <dsp:spPr>
        <a:xfrm>
          <a:off x="2103120" y="2125207"/>
          <a:ext cx="841248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E76B0DA2-5BE1-47E9-BE71-5972E9E9F8C9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E5DE0FB-8821-4887-8360-A7F1B9EEE64A}">
      <dsp:nvSpPr>
        <dsp:cNvPr id="0" name=""/>
        <dsp:cNvSpPr/>
      </dsp:nvSpPr>
      <dsp:spPr>
        <a:xfrm>
          <a:off x="0" y="2175669"/>
          <a:ext cx="210312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Scrutiny Assessment (Section 143(3))</a:t>
          </a:r>
          <a:r>
            <a:rPr lang="en-US" sz="2100" kern="1200"/>
            <a:t>:</a:t>
          </a:r>
        </a:p>
      </dsp:txBody>
      <dsp:txXfrm>
        <a:off x="0" y="2175669"/>
        <a:ext cx="2103120" cy="1087834"/>
      </dsp:txXfrm>
    </dsp:sp>
    <dsp:sp modelId="{8553CFB3-FF14-4D29-A516-7E7B8990A3E6}">
      <dsp:nvSpPr>
        <dsp:cNvPr id="0" name=""/>
        <dsp:cNvSpPr/>
      </dsp:nvSpPr>
      <dsp:spPr>
        <a:xfrm>
          <a:off x="2260854" y="2225067"/>
          <a:ext cx="8254746" cy="987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Detailed assessment to verify the accuracy of the firm's income declarations.</a:t>
          </a:r>
        </a:p>
      </dsp:txBody>
      <dsp:txXfrm>
        <a:off x="2260854" y="2225067"/>
        <a:ext cx="8254746" cy="987974"/>
      </dsp:txXfrm>
    </dsp:sp>
    <dsp:sp modelId="{D4FB10B6-7450-450C-9797-818D46CB140A}">
      <dsp:nvSpPr>
        <dsp:cNvPr id="0" name=""/>
        <dsp:cNvSpPr/>
      </dsp:nvSpPr>
      <dsp:spPr>
        <a:xfrm>
          <a:off x="2103120" y="3213042"/>
          <a:ext cx="841248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F832E958-AC43-487A-AAFB-83EAC8D70F6B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B26AD72-E29E-4F1E-8D51-78ECE62DC12A}">
      <dsp:nvSpPr>
        <dsp:cNvPr id="0" name=""/>
        <dsp:cNvSpPr/>
      </dsp:nvSpPr>
      <dsp:spPr>
        <a:xfrm>
          <a:off x="0" y="3263503"/>
          <a:ext cx="210312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Best Judgment Assessment (Section 144)</a:t>
          </a:r>
          <a:r>
            <a:rPr lang="en-US" sz="2100" kern="1200"/>
            <a:t>:</a:t>
          </a:r>
        </a:p>
      </dsp:txBody>
      <dsp:txXfrm>
        <a:off x="0" y="3263503"/>
        <a:ext cx="2103120" cy="1087834"/>
      </dsp:txXfrm>
    </dsp:sp>
    <dsp:sp modelId="{75C42542-4530-4980-A646-F2B0C838420D}">
      <dsp:nvSpPr>
        <dsp:cNvPr id="0" name=""/>
        <dsp:cNvSpPr/>
      </dsp:nvSpPr>
      <dsp:spPr>
        <a:xfrm>
          <a:off x="2260854" y="3312902"/>
          <a:ext cx="8254746" cy="987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Applied if the firm fails to provide required information.</a:t>
          </a:r>
        </a:p>
      </dsp:txBody>
      <dsp:txXfrm>
        <a:off x="2260854" y="3312902"/>
        <a:ext cx="8254746" cy="987974"/>
      </dsp:txXfrm>
    </dsp:sp>
    <dsp:sp modelId="{1E270138-8D46-47C7-AC87-FCC9AF407C7F}">
      <dsp:nvSpPr>
        <dsp:cNvPr id="0" name=""/>
        <dsp:cNvSpPr/>
      </dsp:nvSpPr>
      <dsp:spPr>
        <a:xfrm>
          <a:off x="2103120" y="4300876"/>
          <a:ext cx="841248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4941A2-F8CB-4F41-8787-9F33A5CB010A}">
      <dsp:nvSpPr>
        <dsp:cNvPr id="0" name=""/>
        <dsp:cNvSpPr/>
      </dsp:nvSpPr>
      <dsp:spPr>
        <a:xfrm>
          <a:off x="8525360" y="1986636"/>
          <a:ext cx="1089186" cy="3780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032"/>
              </a:lnTo>
              <a:lnTo>
                <a:pt x="1089186" y="189032"/>
              </a:lnTo>
              <a:lnTo>
                <a:pt x="1089186" y="37806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3E3201-77BA-416C-8D97-BC7898BF6A2F}">
      <dsp:nvSpPr>
        <dsp:cNvPr id="0" name=""/>
        <dsp:cNvSpPr/>
      </dsp:nvSpPr>
      <dsp:spPr>
        <a:xfrm>
          <a:off x="7436173" y="1986636"/>
          <a:ext cx="1089186" cy="378064"/>
        </a:xfrm>
        <a:custGeom>
          <a:avLst/>
          <a:gdLst/>
          <a:ahLst/>
          <a:cxnLst/>
          <a:rect l="0" t="0" r="0" b="0"/>
          <a:pathLst>
            <a:path>
              <a:moveTo>
                <a:pt x="1089186" y="0"/>
              </a:moveTo>
              <a:lnTo>
                <a:pt x="1089186" y="189032"/>
              </a:lnTo>
              <a:lnTo>
                <a:pt x="0" y="189032"/>
              </a:lnTo>
              <a:lnTo>
                <a:pt x="0" y="37806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759AB1-DB1F-4219-86DE-570C9038DF90}">
      <dsp:nvSpPr>
        <dsp:cNvPr id="0" name=""/>
        <dsp:cNvSpPr/>
      </dsp:nvSpPr>
      <dsp:spPr>
        <a:xfrm>
          <a:off x="3079426" y="1986636"/>
          <a:ext cx="2178373" cy="3780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032"/>
              </a:lnTo>
              <a:lnTo>
                <a:pt x="2178373" y="189032"/>
              </a:lnTo>
              <a:lnTo>
                <a:pt x="2178373" y="37806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812828-F041-4838-A2EB-7E972356752F}">
      <dsp:nvSpPr>
        <dsp:cNvPr id="0" name=""/>
        <dsp:cNvSpPr/>
      </dsp:nvSpPr>
      <dsp:spPr>
        <a:xfrm>
          <a:off x="3033706" y="1986636"/>
          <a:ext cx="91440" cy="3780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806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3394B4-6382-4028-887F-095791928386}">
      <dsp:nvSpPr>
        <dsp:cNvPr id="0" name=""/>
        <dsp:cNvSpPr/>
      </dsp:nvSpPr>
      <dsp:spPr>
        <a:xfrm>
          <a:off x="901052" y="1986636"/>
          <a:ext cx="2178373" cy="378064"/>
        </a:xfrm>
        <a:custGeom>
          <a:avLst/>
          <a:gdLst/>
          <a:ahLst/>
          <a:cxnLst/>
          <a:rect l="0" t="0" r="0" b="0"/>
          <a:pathLst>
            <a:path>
              <a:moveTo>
                <a:pt x="2178373" y="0"/>
              </a:moveTo>
              <a:lnTo>
                <a:pt x="2178373" y="189032"/>
              </a:lnTo>
              <a:lnTo>
                <a:pt x="0" y="189032"/>
              </a:lnTo>
              <a:lnTo>
                <a:pt x="0" y="37806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E3CE53-1956-484E-8DD6-DB649B319053}">
      <dsp:nvSpPr>
        <dsp:cNvPr id="0" name=""/>
        <dsp:cNvSpPr/>
      </dsp:nvSpPr>
      <dsp:spPr>
        <a:xfrm>
          <a:off x="2179272" y="1086482"/>
          <a:ext cx="1800308" cy="9001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Heads of Income Considered</a:t>
          </a:r>
          <a:r>
            <a:rPr lang="en-US" sz="1400" kern="1200"/>
            <a:t>:</a:t>
          </a:r>
        </a:p>
      </dsp:txBody>
      <dsp:txXfrm>
        <a:off x="2179272" y="1086482"/>
        <a:ext cx="1800308" cy="900154"/>
      </dsp:txXfrm>
    </dsp:sp>
    <dsp:sp modelId="{387F3596-7F80-4A3D-8641-8C3C4086F3F8}">
      <dsp:nvSpPr>
        <dsp:cNvPr id="0" name=""/>
        <dsp:cNvSpPr/>
      </dsp:nvSpPr>
      <dsp:spPr>
        <a:xfrm>
          <a:off x="898" y="2364701"/>
          <a:ext cx="1800308" cy="90015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Profits and Gains from Business or Profession</a:t>
          </a:r>
          <a:endParaRPr lang="en-US" sz="1400" kern="1200"/>
        </a:p>
      </dsp:txBody>
      <dsp:txXfrm>
        <a:off x="898" y="2364701"/>
        <a:ext cx="1800308" cy="900154"/>
      </dsp:txXfrm>
    </dsp:sp>
    <dsp:sp modelId="{5C771B5D-2CC9-45DD-9C0B-501AA22CA4A5}">
      <dsp:nvSpPr>
        <dsp:cNvPr id="0" name=""/>
        <dsp:cNvSpPr/>
      </dsp:nvSpPr>
      <dsp:spPr>
        <a:xfrm>
          <a:off x="2179272" y="2364701"/>
          <a:ext cx="1800308" cy="90015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Capital Gains</a:t>
          </a:r>
          <a:endParaRPr lang="en-US" sz="1400" kern="1200"/>
        </a:p>
      </dsp:txBody>
      <dsp:txXfrm>
        <a:off x="2179272" y="2364701"/>
        <a:ext cx="1800308" cy="900154"/>
      </dsp:txXfrm>
    </dsp:sp>
    <dsp:sp modelId="{532644DE-A80E-431B-9FDE-332C9F17C29D}">
      <dsp:nvSpPr>
        <dsp:cNvPr id="0" name=""/>
        <dsp:cNvSpPr/>
      </dsp:nvSpPr>
      <dsp:spPr>
        <a:xfrm>
          <a:off x="4357645" y="2364701"/>
          <a:ext cx="1800308" cy="90015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Income from Other Sources</a:t>
          </a:r>
          <a:endParaRPr lang="en-US" sz="1400" kern="1200"/>
        </a:p>
      </dsp:txBody>
      <dsp:txXfrm>
        <a:off x="4357645" y="2364701"/>
        <a:ext cx="1800308" cy="900154"/>
      </dsp:txXfrm>
    </dsp:sp>
    <dsp:sp modelId="{C2D3633C-8975-4B84-B9EB-0D7EADCF635F}">
      <dsp:nvSpPr>
        <dsp:cNvPr id="0" name=""/>
        <dsp:cNvSpPr/>
      </dsp:nvSpPr>
      <dsp:spPr>
        <a:xfrm>
          <a:off x="7625205" y="1086482"/>
          <a:ext cx="1800308" cy="9001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Deductions and Allowances</a:t>
          </a:r>
          <a:r>
            <a:rPr lang="en-US" sz="1400" kern="1200"/>
            <a:t>:</a:t>
          </a:r>
        </a:p>
      </dsp:txBody>
      <dsp:txXfrm>
        <a:off x="7625205" y="1086482"/>
        <a:ext cx="1800308" cy="900154"/>
      </dsp:txXfrm>
    </dsp:sp>
    <dsp:sp modelId="{9A343BD5-0F05-417B-998F-F85CDB149208}">
      <dsp:nvSpPr>
        <dsp:cNvPr id="0" name=""/>
        <dsp:cNvSpPr/>
      </dsp:nvSpPr>
      <dsp:spPr>
        <a:xfrm>
          <a:off x="6536019" y="2364701"/>
          <a:ext cx="1800308" cy="90015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Section 40(b)</a:t>
          </a:r>
          <a:r>
            <a:rPr lang="en-US" sz="1400" kern="1200"/>
            <a:t>: Limits on remuneration and interest to partners.</a:t>
          </a:r>
        </a:p>
      </dsp:txBody>
      <dsp:txXfrm>
        <a:off x="6536019" y="2364701"/>
        <a:ext cx="1800308" cy="900154"/>
      </dsp:txXfrm>
    </dsp:sp>
    <dsp:sp modelId="{0E8DE4EE-FA84-4D71-B014-C49A9E41D635}">
      <dsp:nvSpPr>
        <dsp:cNvPr id="0" name=""/>
        <dsp:cNvSpPr/>
      </dsp:nvSpPr>
      <dsp:spPr>
        <a:xfrm>
          <a:off x="8714392" y="2364701"/>
          <a:ext cx="1800308" cy="90015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Chapter VI-A Deductions</a:t>
          </a:r>
          <a:r>
            <a:rPr lang="en-US" sz="1400" kern="1200"/>
            <a:t>: Applicable deductions like </a:t>
          </a:r>
          <a:r>
            <a:rPr lang="en-US" sz="1400" b="1" kern="1200"/>
            <a:t>80G</a:t>
          </a:r>
          <a:r>
            <a:rPr lang="en-US" sz="1400" kern="1200"/>
            <a:t> (charity donations).</a:t>
          </a:r>
        </a:p>
      </dsp:txBody>
      <dsp:txXfrm>
        <a:off x="8714392" y="2364701"/>
        <a:ext cx="1800308" cy="9001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B6B66D-E612-455D-8C6B-B40891A3948E}">
      <dsp:nvSpPr>
        <dsp:cNvPr id="0" name=""/>
        <dsp:cNvSpPr/>
      </dsp:nvSpPr>
      <dsp:spPr>
        <a:xfrm>
          <a:off x="4206239" y="0"/>
          <a:ext cx="630936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Partnership firms and LLPs are taxed at a </a:t>
          </a:r>
          <a:r>
            <a:rPr lang="en-US" sz="2800" b="1" kern="1200"/>
            <a:t>flat rate of 30%</a:t>
          </a:r>
          <a:r>
            <a:rPr lang="en-US" sz="2800" kern="1200"/>
            <a:t> on total income.</a:t>
          </a:r>
        </a:p>
      </dsp:txBody>
      <dsp:txXfrm>
        <a:off x="4206239" y="169974"/>
        <a:ext cx="5799438" cy="1019845"/>
      </dsp:txXfrm>
    </dsp:sp>
    <dsp:sp modelId="{4F82E066-FBB7-4DEE-A243-6B4ABFDAC84B}">
      <dsp:nvSpPr>
        <dsp:cNvPr id="0" name=""/>
        <dsp:cNvSpPr/>
      </dsp:nvSpPr>
      <dsp:spPr>
        <a:xfrm>
          <a:off x="0" y="0"/>
          <a:ext cx="4206240" cy="135979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/>
            <a:t>Flat Tax Rate</a:t>
          </a:r>
          <a:r>
            <a:rPr lang="en-US" sz="3800" kern="1200"/>
            <a:t>:</a:t>
          </a:r>
        </a:p>
      </dsp:txBody>
      <dsp:txXfrm>
        <a:off x="66380" y="66380"/>
        <a:ext cx="4073480" cy="1227033"/>
      </dsp:txXfrm>
    </dsp:sp>
    <dsp:sp modelId="{8EE3EEC9-DBEA-4E8B-8A22-BA1EE0ED6803}">
      <dsp:nvSpPr>
        <dsp:cNvPr id="0" name=""/>
        <dsp:cNvSpPr/>
      </dsp:nvSpPr>
      <dsp:spPr>
        <a:xfrm>
          <a:off x="4206239" y="1495772"/>
          <a:ext cx="630936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A surcharge of </a:t>
          </a:r>
          <a:r>
            <a:rPr lang="en-US" sz="2800" b="1" kern="1200"/>
            <a:t>12%</a:t>
          </a:r>
          <a:r>
            <a:rPr lang="en-US" sz="2800" kern="1200"/>
            <a:t> is applicable if the total income exceeds ₹1 crore.</a:t>
          </a:r>
        </a:p>
      </dsp:txBody>
      <dsp:txXfrm>
        <a:off x="4206239" y="1665746"/>
        <a:ext cx="5799438" cy="1019845"/>
      </dsp:txXfrm>
    </dsp:sp>
    <dsp:sp modelId="{98BE6CED-3C7B-45BF-B2B7-33E92FC1F1EE}">
      <dsp:nvSpPr>
        <dsp:cNvPr id="0" name=""/>
        <dsp:cNvSpPr/>
      </dsp:nvSpPr>
      <dsp:spPr>
        <a:xfrm>
          <a:off x="0" y="1495772"/>
          <a:ext cx="4206240" cy="135979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/>
            <a:t>Surcharge</a:t>
          </a:r>
          <a:r>
            <a:rPr lang="en-US" sz="3800" kern="1200"/>
            <a:t>:</a:t>
          </a:r>
        </a:p>
      </dsp:txBody>
      <dsp:txXfrm>
        <a:off x="66380" y="1562152"/>
        <a:ext cx="4073480" cy="1227033"/>
      </dsp:txXfrm>
    </dsp:sp>
    <dsp:sp modelId="{954F69D2-2D23-4582-93A2-7823DA598081}">
      <dsp:nvSpPr>
        <dsp:cNvPr id="0" name=""/>
        <dsp:cNvSpPr/>
      </dsp:nvSpPr>
      <dsp:spPr>
        <a:xfrm>
          <a:off x="4206240" y="2991544"/>
          <a:ext cx="630936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An additional </a:t>
          </a:r>
          <a:r>
            <a:rPr lang="en-US" sz="2800" b="1" kern="1200"/>
            <a:t>4%</a:t>
          </a:r>
          <a:r>
            <a:rPr lang="en-US" sz="2800" kern="1200"/>
            <a:t> is added to the tax for health and education.</a:t>
          </a:r>
        </a:p>
      </dsp:txBody>
      <dsp:txXfrm>
        <a:off x="4206240" y="3161518"/>
        <a:ext cx="5799438" cy="1019845"/>
      </dsp:txXfrm>
    </dsp:sp>
    <dsp:sp modelId="{675914F5-D237-497D-9750-A8FE5FDE63CA}">
      <dsp:nvSpPr>
        <dsp:cNvPr id="0" name=""/>
        <dsp:cNvSpPr/>
      </dsp:nvSpPr>
      <dsp:spPr>
        <a:xfrm>
          <a:off x="0" y="2991544"/>
          <a:ext cx="4206240" cy="135979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/>
            <a:t>Health &amp; Education Cess</a:t>
          </a:r>
          <a:r>
            <a:rPr lang="en-US" sz="3800" kern="1200"/>
            <a:t>:</a:t>
          </a:r>
        </a:p>
      </dsp:txBody>
      <dsp:txXfrm>
        <a:off x="66380" y="3057924"/>
        <a:ext cx="4073480" cy="12270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C29FEE-9AA9-4267-AC4F-CEDB12AB78FB}">
      <dsp:nvSpPr>
        <dsp:cNvPr id="0" name=""/>
        <dsp:cNvSpPr/>
      </dsp:nvSpPr>
      <dsp:spPr>
        <a:xfrm rot="5400000">
          <a:off x="-236795" y="238852"/>
          <a:ext cx="1578634" cy="110504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Remuneration to Partners</a:t>
          </a:r>
          <a:r>
            <a:rPr lang="en-US" sz="1400" kern="1200"/>
            <a:t>:</a:t>
          </a:r>
        </a:p>
      </dsp:txBody>
      <dsp:txXfrm rot="-5400000">
        <a:off x="0" y="554579"/>
        <a:ext cx="1105044" cy="473590"/>
      </dsp:txXfrm>
    </dsp:sp>
    <dsp:sp modelId="{150E35D0-0A77-4EA3-8586-4F53F08FB80C}">
      <dsp:nvSpPr>
        <dsp:cNvPr id="0" name=""/>
        <dsp:cNvSpPr/>
      </dsp:nvSpPr>
      <dsp:spPr>
        <a:xfrm rot="5400000">
          <a:off x="5297265" y="-4190163"/>
          <a:ext cx="1026112" cy="94105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/>
            <a:t>Allowed as a deduction up to specified limits based on book profits.</a:t>
          </a:r>
        </a:p>
      </dsp:txBody>
      <dsp:txXfrm rot="-5400000">
        <a:off x="1105044" y="52149"/>
        <a:ext cx="9360464" cy="925930"/>
      </dsp:txXfrm>
    </dsp:sp>
    <dsp:sp modelId="{0C611F81-6296-42B0-B9B1-5B7695E95E7A}">
      <dsp:nvSpPr>
        <dsp:cNvPr id="0" name=""/>
        <dsp:cNvSpPr/>
      </dsp:nvSpPr>
      <dsp:spPr>
        <a:xfrm rot="5400000">
          <a:off x="-236795" y="1623146"/>
          <a:ext cx="1578634" cy="110504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Interest on Capital</a:t>
          </a:r>
          <a:r>
            <a:rPr lang="en-US" sz="1400" kern="1200"/>
            <a:t>:</a:t>
          </a:r>
        </a:p>
      </dsp:txBody>
      <dsp:txXfrm rot="-5400000">
        <a:off x="0" y="1938873"/>
        <a:ext cx="1105044" cy="473590"/>
      </dsp:txXfrm>
    </dsp:sp>
    <dsp:sp modelId="{F010B4FE-0B89-433F-AA08-CEBD8EEA4B76}">
      <dsp:nvSpPr>
        <dsp:cNvPr id="0" name=""/>
        <dsp:cNvSpPr/>
      </dsp:nvSpPr>
      <dsp:spPr>
        <a:xfrm rot="5400000">
          <a:off x="5297265" y="-2805869"/>
          <a:ext cx="1026112" cy="94105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/>
            <a:t>Interest to partners is allowed up to </a:t>
          </a:r>
          <a:r>
            <a:rPr lang="en-US" sz="3100" b="1" kern="1200"/>
            <a:t>12%</a:t>
          </a:r>
          <a:r>
            <a:rPr lang="en-US" sz="3100" kern="1200"/>
            <a:t> per annum on capital.</a:t>
          </a:r>
        </a:p>
      </dsp:txBody>
      <dsp:txXfrm rot="-5400000">
        <a:off x="1105044" y="1436443"/>
        <a:ext cx="9360464" cy="925930"/>
      </dsp:txXfrm>
    </dsp:sp>
    <dsp:sp modelId="{28BF8776-53F6-44E4-8EFC-D2758F1415B0}">
      <dsp:nvSpPr>
        <dsp:cNvPr id="0" name=""/>
        <dsp:cNvSpPr/>
      </dsp:nvSpPr>
      <dsp:spPr>
        <a:xfrm rot="5400000">
          <a:off x="-236795" y="3007440"/>
          <a:ext cx="1578634" cy="110504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Conditions</a:t>
          </a:r>
          <a:r>
            <a:rPr lang="en-US" sz="1400" kern="1200"/>
            <a:t>:</a:t>
          </a:r>
        </a:p>
      </dsp:txBody>
      <dsp:txXfrm rot="-5400000">
        <a:off x="0" y="3323167"/>
        <a:ext cx="1105044" cy="473590"/>
      </dsp:txXfrm>
    </dsp:sp>
    <dsp:sp modelId="{92C03308-635C-49F7-8F9E-EB2717964FA5}">
      <dsp:nvSpPr>
        <dsp:cNvPr id="0" name=""/>
        <dsp:cNvSpPr/>
      </dsp:nvSpPr>
      <dsp:spPr>
        <a:xfrm rot="5400000">
          <a:off x="5297265" y="-1421576"/>
          <a:ext cx="1026112" cy="94105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/>
            <a:t>Deductions for partner remuneration and interest are only allowed if specified in the </a:t>
          </a:r>
          <a:r>
            <a:rPr lang="en-US" sz="3100" b="1" kern="1200"/>
            <a:t>Partnership Deed</a:t>
          </a:r>
          <a:r>
            <a:rPr lang="en-US" sz="3100" kern="1200"/>
            <a:t>.</a:t>
          </a:r>
        </a:p>
      </dsp:txBody>
      <dsp:txXfrm rot="-5400000">
        <a:off x="1105044" y="2820736"/>
        <a:ext cx="9360464" cy="925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EF24-A355-4756-ADCE-CB9F9B1FC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56568-7A9B-4407-90E9-2D8720787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B7CAF-AA7B-4FA4-88F4-99001A655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B1EB2-EAE4-4C6A-A01C-A90D94B8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14D1-B091-4FEC-B43D-0542A5CC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7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190A-0B3F-4146-86F9-EB6E6D83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D5DD7-702E-426B-B96E-1DF4FBEA7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7C071-55F5-49E7-9929-7F9967AE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93C45-A8B2-451F-ABA3-49BC0B2E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0A9D-97E6-4CD2-A426-ECD453D3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8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055D-3EFB-415C-B51B-5C80D307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CC993-BE71-47B5-A36C-A947A3843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B07CE-AF2C-43F2-94B0-3F9999C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6F10-8E3F-432E-9693-7EAC3EFC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6F4A6-71E8-4E83-B335-7A97663E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F200-C51A-4A92-99AF-CCB2C89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DB9D9-6C2B-4508-924B-6FC0B4DE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129E5-0EB7-4D22-B7B0-40351B059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7B35E-84A3-4B04-BA41-50325442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8EC12-1223-4C17-93E0-3B596BA4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93EC0-44D4-4A24-B3BA-84710709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5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C2A-3CDE-4FDC-8516-358B964D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1533-BFC9-427D-B862-F382D9F3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A0620-C72B-4B30-A830-14FC82EB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24CBE-5A9F-43AE-A6C6-42C00D46B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0E0FE-5C35-49AD-882B-B60008CCE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14C45-6093-4733-8584-41695727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BD396-6988-4E4E-8C27-BBD9B5C3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CFD66-60D7-4DE3-81C7-4FB840C4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1C91-61E8-44C9-B863-54147E42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1329B-6D30-4649-AAA3-62BC94F9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079BE-B007-422D-9C55-B256D0A2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FBF6A-6C1E-42AB-AE7C-8074BF4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3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523E-5F3C-46D3-8286-BC4F9FFE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5CC78-7C95-40A5-BC2C-BE2101ED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56A5-433C-493D-966A-346FA4A9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2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A456-A8AD-4459-8B70-FF108D6D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C5DD-8D7B-434C-987A-B4BA34513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39205-F7B7-4778-8805-460D776BC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70BA-F6A9-45ED-88E8-153B7E6B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8F24D-0179-462F-966A-3F81B884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9591B-CAAF-454E-86B3-4E2FE5D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DF88-45A9-4C01-A252-87A813AE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7FDD0-807D-463B-BA29-DBE9FF95C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FEC08-6AAE-4AA2-A6DB-48A63B9AF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20095-8D81-4C9C-A9B0-76B1C8C8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D4E59-A6B1-4A22-A644-FF7DB01F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3BC0-8CEE-41A4-A1DF-259AC1A7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0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4692-42D7-482F-8AD7-69F06DB3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F969A-D750-41D3-9265-CDE8E1C7D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71631-CDE3-49FB-87CE-3C8A081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5A13-2A9A-4598-AE78-EFFABAB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5C4C8-020A-4AFC-92A4-C5C0F535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DB50BB-6FF0-474E-8ECE-DC8D4AE7B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0074E-3BB7-4BB6-AF30-FDD6135FB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15295-6576-4EF6-9413-582FA798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8F4-0A62-443A-964E-05C30799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3AB6D-56D6-4BE8-8013-A5AD1A5E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D9213-056D-403E-847C-C130DC99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0BE79-AA85-440E-BFBE-F3B1B95A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8155-8825-44DD-9238-3C3536C41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6A15-222F-4FB0-87C7-9C3F61321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5055-E151-4DDF-9354-9AA3C2C46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7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11C33A-4096-49A7-A9F5-08D73290EED3}"/>
              </a:ext>
            </a:extLst>
          </p:cNvPr>
          <p:cNvSpPr/>
          <p:nvPr/>
        </p:nvSpPr>
        <p:spPr>
          <a:xfrm>
            <a:off x="993913" y="540026"/>
            <a:ext cx="10204174" cy="57779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V. Krishnakumar, M.com., M.Phil., Ph.D.,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 &amp; Research Department of Commerce,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Cardamom Planters’ Association College,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AAB8F-F44D-417F-8A09-F9E34C00D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32" y="946001"/>
            <a:ext cx="7621736" cy="13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427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A2283-FB4A-4D40-B28B-AC889D013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Assessment of Firm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C3636-E1AB-4F08-A90B-52340A8EE5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of a firm involves calculating its total taxable income and determining its tax liability.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Governed by the Income Tax Act, 1961, specifically for firms as separate entities from partners.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Firms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Partnership Firms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(registered or unregistered)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Liability Partnerships (LLP)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119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DD391-F563-4FC9-936B-40B8B47F5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Assessments for Firms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88FC258-E333-4CC5-9F8D-FB24AC10F5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783700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474439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6D3D-61FB-4A8A-9C4F-C13F398D0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 of Total Income for Firms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D558045-73DC-47AE-BB65-CD4E7F376B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890479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841885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A00E4-454C-4448-85C7-04B6530B9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 Rates for Firms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EF241DA-A56C-4103-AC82-E197677BA2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759676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2847254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E9D29-6107-4739-9377-0365D3E7A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Remuneration and Interest to Partners (Section 40(b))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0343333-0DC8-426B-95EA-73C2743ECF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737894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1076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46594-5AD4-4A4C-866A-F06677982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Procedures and Appeals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3083D-74A6-48AD-A7A3-2DE14D91F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Notice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Firm may receive a notice for assessment under Section 143(2) for scrutiny.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Reassessment (Section 147)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income has escaped assessment, reassessment can be initiated.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Appeals Process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Firms can appeal against an assessment order to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 (Appeals)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then to the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Tax Appellate Tribunal (ITAT)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needed.</a:t>
            </a:r>
          </a:p>
        </p:txBody>
      </p:sp>
    </p:spTree>
    <p:extLst>
      <p:ext uri="{BB962C8B-B14F-4D97-AF65-F5344CB8AC3E}">
        <p14:creationId xmlns:p14="http://schemas.microsoft.com/office/powerpoint/2010/main" val="28515084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1AF6E-E820-42EF-94A5-B19108EE1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411</Words>
  <Application>Microsoft Office PowerPoint</Application>
  <PresentationFormat>Widescreen</PresentationFormat>
  <Paragraphs>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Introduction to Assessment of Firm</vt:lpstr>
      <vt:lpstr>Types of Assessments for Firms</vt:lpstr>
      <vt:lpstr>Computation of Total Income for Firms</vt:lpstr>
      <vt:lpstr>Tax Rates for Firms</vt:lpstr>
      <vt:lpstr>Remuneration and Interest to Partners (Section 40(b))</vt:lpstr>
      <vt:lpstr>Assessment Procedures and Appeals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arul k</dc:creator>
  <cp:lastModifiedBy>arul k</cp:lastModifiedBy>
  <cp:revision>9</cp:revision>
  <dcterms:created xsi:type="dcterms:W3CDTF">2024-11-12T12:27:33Z</dcterms:created>
  <dcterms:modified xsi:type="dcterms:W3CDTF">2024-11-13T06:04:51Z</dcterms:modified>
</cp:coreProperties>
</file>