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 id="2147483651" r:id="rId4"/>
    <p:sldMasterId id="2147483652" r:id="rId5"/>
    <p:sldMasterId id="2147483653" r:id="rId6"/>
    <p:sldMasterId id="2147483654" r:id="rId7"/>
    <p:sldMasterId id="2147483655" r:id="rId8"/>
    <p:sldMasterId id="2147483656" r:id="rId9"/>
    <p:sldMasterId id="2147483657" r:id="rId10"/>
    <p:sldMasterId id="2147483658" r:id="rId11"/>
    <p:sldMasterId id="2147483659" r:id="rId12"/>
    <p:sldMasterId id="2147483660" r:id="rId13"/>
    <p:sldMasterId id="2147483661" r:id="rId14"/>
    <p:sldMasterId id="2147483662" r:id="rId15"/>
    <p:sldMasterId id="2147483663" r:id="rId16"/>
    <p:sldMasterId id="2147483664" r:id="rId17"/>
    <p:sldMasterId id="2147483665" r:id="rId18"/>
    <p:sldMasterId id="2147483666" r:id="rId19"/>
  </p:sldMasterIdLst>
  <p:sldIdLst>
    <p:sldId id="291" r:id="rId20"/>
    <p:sldId id="259" r:id="rId21"/>
    <p:sldId id="260" r:id="rId22"/>
    <p:sldId id="262" r:id="rId23"/>
    <p:sldId id="265" r:id="rId24"/>
    <p:sldId id="266" r:id="rId25"/>
    <p:sldId id="267" r:id="rId26"/>
    <p:sldId id="268" r:id="rId27"/>
    <p:sldId id="288" r:id="rId28"/>
    <p:sldId id="269" r:id="rId29"/>
    <p:sldId id="270" r:id="rId30"/>
    <p:sldId id="271" r:id="rId31"/>
    <p:sldId id="290" r:id="rId32"/>
    <p:sldId id="273" r:id="rId33"/>
    <p:sldId id="272" r:id="rId34"/>
    <p:sldId id="275" r:id="rId35"/>
    <p:sldId id="279" r:id="rId36"/>
    <p:sldId id="280" r:id="rId37"/>
    <p:sldId id="281" r:id="rId38"/>
    <p:sldId id="283" r:id="rId39"/>
    <p:sldId id="284" r:id="rId40"/>
    <p:sldId id="287" r:id="rId41"/>
  </p:sldIdLst>
  <p:sldSz cx="13004800" cy="9753600"/>
  <p:notesSz cx="6858000" cy="9144000"/>
  <p:defaultTextStyle>
    <a:defPPr>
      <a:defRPr lang="en-US"/>
    </a:defPPr>
    <a:lvl1pPr algn="l" rtl="0" eaLnBrk="0" fontAlgn="base" hangingPunct="0">
      <a:spcBef>
        <a:spcPct val="0"/>
      </a:spcBef>
      <a:spcAft>
        <a:spcPct val="0"/>
      </a:spcAft>
      <a:defRPr sz="3200" kern="1200">
        <a:solidFill>
          <a:srgbClr val="4A7594"/>
        </a:solidFill>
        <a:latin typeface="Helvetica Neue Bold Condensed" charset="0"/>
        <a:ea typeface="ヒラギノ角ゴ ProN W6" charset="0"/>
        <a:cs typeface="ヒラギノ角ゴ ProN W6" charset="0"/>
        <a:sym typeface="Helvetica Neue Bold Condensed" charset="0"/>
      </a:defRPr>
    </a:lvl1pPr>
    <a:lvl2pPr marL="457200" algn="l" rtl="0" eaLnBrk="0" fontAlgn="base" hangingPunct="0">
      <a:spcBef>
        <a:spcPct val="0"/>
      </a:spcBef>
      <a:spcAft>
        <a:spcPct val="0"/>
      </a:spcAft>
      <a:defRPr sz="3200" kern="1200">
        <a:solidFill>
          <a:srgbClr val="4A7594"/>
        </a:solidFill>
        <a:latin typeface="Helvetica Neue Bold Condensed" charset="0"/>
        <a:ea typeface="ヒラギノ角ゴ ProN W6" charset="0"/>
        <a:cs typeface="ヒラギノ角ゴ ProN W6" charset="0"/>
        <a:sym typeface="Helvetica Neue Bold Condensed" charset="0"/>
      </a:defRPr>
    </a:lvl2pPr>
    <a:lvl3pPr marL="914400" algn="l" rtl="0" eaLnBrk="0" fontAlgn="base" hangingPunct="0">
      <a:spcBef>
        <a:spcPct val="0"/>
      </a:spcBef>
      <a:spcAft>
        <a:spcPct val="0"/>
      </a:spcAft>
      <a:defRPr sz="3200" kern="1200">
        <a:solidFill>
          <a:srgbClr val="4A7594"/>
        </a:solidFill>
        <a:latin typeface="Helvetica Neue Bold Condensed" charset="0"/>
        <a:ea typeface="ヒラギノ角ゴ ProN W6" charset="0"/>
        <a:cs typeface="ヒラギノ角ゴ ProN W6" charset="0"/>
        <a:sym typeface="Helvetica Neue Bold Condensed" charset="0"/>
      </a:defRPr>
    </a:lvl3pPr>
    <a:lvl4pPr marL="1371600" algn="l" rtl="0" eaLnBrk="0" fontAlgn="base" hangingPunct="0">
      <a:spcBef>
        <a:spcPct val="0"/>
      </a:spcBef>
      <a:spcAft>
        <a:spcPct val="0"/>
      </a:spcAft>
      <a:defRPr sz="3200" kern="1200">
        <a:solidFill>
          <a:srgbClr val="4A7594"/>
        </a:solidFill>
        <a:latin typeface="Helvetica Neue Bold Condensed" charset="0"/>
        <a:ea typeface="ヒラギノ角ゴ ProN W6" charset="0"/>
        <a:cs typeface="ヒラギノ角ゴ ProN W6" charset="0"/>
        <a:sym typeface="Helvetica Neue Bold Condensed" charset="0"/>
      </a:defRPr>
    </a:lvl4pPr>
    <a:lvl5pPr marL="1828800" algn="l" rtl="0" eaLnBrk="0" fontAlgn="base" hangingPunct="0">
      <a:spcBef>
        <a:spcPct val="0"/>
      </a:spcBef>
      <a:spcAft>
        <a:spcPct val="0"/>
      </a:spcAft>
      <a:defRPr sz="3200" kern="1200">
        <a:solidFill>
          <a:srgbClr val="4A7594"/>
        </a:solidFill>
        <a:latin typeface="Helvetica Neue Bold Condensed" charset="0"/>
        <a:ea typeface="ヒラギノ角ゴ ProN W6" charset="0"/>
        <a:cs typeface="ヒラギノ角ゴ ProN W6" charset="0"/>
        <a:sym typeface="Helvetica Neue Bold Condensed" charset="0"/>
      </a:defRPr>
    </a:lvl5pPr>
    <a:lvl6pPr marL="2286000" algn="l" defTabSz="914400" rtl="0" eaLnBrk="1" latinLnBrk="0" hangingPunct="1">
      <a:defRPr sz="3200" kern="1200">
        <a:solidFill>
          <a:srgbClr val="4A7594"/>
        </a:solidFill>
        <a:latin typeface="Helvetica Neue Bold Condensed" charset="0"/>
        <a:ea typeface="ヒラギノ角ゴ ProN W6" charset="0"/>
        <a:cs typeface="ヒラギノ角ゴ ProN W6" charset="0"/>
        <a:sym typeface="Helvetica Neue Bold Condensed" charset="0"/>
      </a:defRPr>
    </a:lvl6pPr>
    <a:lvl7pPr marL="2743200" algn="l" defTabSz="914400" rtl="0" eaLnBrk="1" latinLnBrk="0" hangingPunct="1">
      <a:defRPr sz="3200" kern="1200">
        <a:solidFill>
          <a:srgbClr val="4A7594"/>
        </a:solidFill>
        <a:latin typeface="Helvetica Neue Bold Condensed" charset="0"/>
        <a:ea typeface="ヒラギノ角ゴ ProN W6" charset="0"/>
        <a:cs typeface="ヒラギノ角ゴ ProN W6" charset="0"/>
        <a:sym typeface="Helvetica Neue Bold Condensed" charset="0"/>
      </a:defRPr>
    </a:lvl7pPr>
    <a:lvl8pPr marL="3200400" algn="l" defTabSz="914400" rtl="0" eaLnBrk="1" latinLnBrk="0" hangingPunct="1">
      <a:defRPr sz="3200" kern="1200">
        <a:solidFill>
          <a:srgbClr val="4A7594"/>
        </a:solidFill>
        <a:latin typeface="Helvetica Neue Bold Condensed" charset="0"/>
        <a:ea typeface="ヒラギノ角ゴ ProN W6" charset="0"/>
        <a:cs typeface="ヒラギノ角ゴ ProN W6" charset="0"/>
        <a:sym typeface="Helvetica Neue Bold Condensed" charset="0"/>
      </a:defRPr>
    </a:lvl8pPr>
    <a:lvl9pPr marL="3657600" algn="l" defTabSz="914400" rtl="0" eaLnBrk="1" latinLnBrk="0" hangingPunct="1">
      <a:defRPr sz="3200" kern="1200">
        <a:solidFill>
          <a:srgbClr val="4A7594"/>
        </a:solidFill>
        <a:latin typeface="Helvetica Neue Bold Condensed" charset="0"/>
        <a:ea typeface="ヒラギノ角ゴ ProN W6" charset="0"/>
        <a:cs typeface="ヒラギノ角ゴ ProN W6" charset="0"/>
        <a:sym typeface="Helvetica Neue Bold Condensed"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344" y="42"/>
      </p:cViewPr>
      <p:guideLst>
        <p:guide orient="horz" pos="3072"/>
        <p:guide pos="409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7.xml"/><Relationship Id="rId39"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2.xml"/><Relationship Id="rId34" Type="http://schemas.openxmlformats.org/officeDocument/2006/relationships/slide" Target="slides/slide15.xml"/><Relationship Id="rId42"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1.xml"/><Relationship Id="rId29" Type="http://schemas.openxmlformats.org/officeDocument/2006/relationships/slide" Target="slides/slide10.xml"/><Relationship Id="rId41"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2.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p:spPr>
        <p:txBody>
          <a:bodyPr/>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357336079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68830690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p:spPr>
        <p:txBody>
          <a:bodyPr/>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178397290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1422400" y="7861300"/>
            <a:ext cx="5194300" cy="16129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769100" y="7861300"/>
            <a:ext cx="5194300" cy="16129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55588380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76552433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403594733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99329741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309042769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Bold Condensed" charset="0"/>
            </a:endParaRPr>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237919869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72746788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9328150" y="5245100"/>
            <a:ext cx="2635250" cy="42291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422400" y="5245100"/>
            <a:ext cx="7753350" cy="42291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4072652058"/>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29502457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88615996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145695067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1041400" y="2768600"/>
            <a:ext cx="5384800" cy="5715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578600" y="2768600"/>
            <a:ext cx="5384800" cy="5715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08967092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71150509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2043666789"/>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2801754"/>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3848324621"/>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charset="0"/>
            </a:endParaRPr>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3197877977"/>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889052415"/>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9232900" y="254000"/>
            <a:ext cx="2730500" cy="82296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041400" y="254000"/>
            <a:ext cx="8039100" cy="82296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986023404"/>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a:prstGeom prst="rect">
            <a:avLst/>
          </a:prstGeo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3836656142"/>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893763" y="519113"/>
            <a:ext cx="11217275" cy="1885950"/>
          </a:xfrm>
          <a:prstGeom prst="rect">
            <a:avLst/>
          </a:prstGeom>
        </p:spPr>
        <p:txBody>
          <a:bodyPr/>
          <a:lstStyle/>
          <a:p>
            <a:r>
              <a:rPr lang="it-IT" smtClean="0"/>
              <a:t>Fare clic per modificare lo stile del titolo</a:t>
            </a:r>
            <a:endParaRPr lang="it-IT"/>
          </a:p>
        </p:txBody>
      </p:sp>
      <p:sp>
        <p:nvSpPr>
          <p:cNvPr id="3" name="Segnaposto contenuto 2"/>
          <p:cNvSpPr>
            <a:spLocks noGrp="1"/>
          </p:cNvSpPr>
          <p:nvPr>
            <p:ph idx="1"/>
          </p:nvPr>
        </p:nvSpPr>
        <p:spPr>
          <a:xfrm>
            <a:off x="893763" y="2597150"/>
            <a:ext cx="11217275" cy="6188075"/>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216963377"/>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a:prstGeom prst="rect">
            <a:avLst/>
          </a:prstGeo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168416641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893763" y="519113"/>
            <a:ext cx="11217275" cy="1885950"/>
          </a:xfrm>
          <a:prstGeom prst="rect">
            <a:avLst/>
          </a:prstGeom>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93763" y="2597150"/>
            <a:ext cx="5532437" cy="6188075"/>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578600" y="2597150"/>
            <a:ext cx="5532438" cy="6188075"/>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561849001"/>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a:prstGeom prst="rect">
            <a:avLst/>
          </a:prstGeo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42350168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93763" y="519113"/>
            <a:ext cx="11217275" cy="1885950"/>
          </a:xfrm>
          <a:prstGeom prst="rect">
            <a:avLst/>
          </a:prstGeom>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133166288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4738468"/>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a:prstGeom prst="rect">
            <a:avLst/>
          </a:prstGeo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4162700079"/>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a:prstGeom prst="rect">
            <a:avLst/>
          </a:prstGeo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charset="0"/>
            </a:endParaRPr>
          </a:p>
        </p:txBody>
      </p:sp>
      <p:sp>
        <p:nvSpPr>
          <p:cNvPr id="4" name="Segnaposto testo 3"/>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2695015128"/>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a:xfrm>
            <a:off x="893763" y="519113"/>
            <a:ext cx="11217275" cy="1885950"/>
          </a:xfrm>
          <a:prstGeom prst="rect">
            <a:avLst/>
          </a:prstGeom>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93763" y="2597150"/>
            <a:ext cx="11217275" cy="6188075"/>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67485604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9307513" y="519113"/>
            <a:ext cx="2803525" cy="8266112"/>
          </a:xfrm>
          <a:prstGeom prst="rect">
            <a:avLst/>
          </a:prstGeo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93763" y="519113"/>
            <a:ext cx="8261350" cy="8266112"/>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849556715"/>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3431441607"/>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657207083"/>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2382211779"/>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1041400" y="2768600"/>
            <a:ext cx="2590800" cy="5715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3784600" y="2768600"/>
            <a:ext cx="2590800" cy="5715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07159757"/>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891778652"/>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4252084618"/>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492659520"/>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2275970272"/>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charset="0"/>
            </a:endParaRPr>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28007303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62154224"/>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9232900" y="254000"/>
            <a:ext cx="2730500" cy="82296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041400" y="254000"/>
            <a:ext cx="8039100" cy="82296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712403386"/>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p:spPr>
        <p:txBody>
          <a:bodyPr/>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3441654151"/>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68071295"/>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p:spPr>
        <p:txBody>
          <a:bodyPr/>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3815974689"/>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1041400" y="4876800"/>
            <a:ext cx="2590800" cy="28575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3784600" y="4876800"/>
            <a:ext cx="2590800" cy="28575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763057023"/>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49211310"/>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3839524642"/>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1312809"/>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3710869732"/>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Bold Condensed" charset="0"/>
            </a:endParaRPr>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3474639587"/>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006225677"/>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5041900" y="2019300"/>
            <a:ext cx="1333500" cy="57150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041400" y="2019300"/>
            <a:ext cx="3848100" cy="57150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627025823"/>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2217451444"/>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772708345"/>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1275228028"/>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629400" y="2768600"/>
            <a:ext cx="2590800" cy="5715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9372600" y="2768600"/>
            <a:ext cx="2590800" cy="5715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756528881"/>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4022438103"/>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824336611"/>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5848737"/>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2533616651"/>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charset="0"/>
            </a:endParaRPr>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3755894084"/>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925532771"/>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9232900" y="254000"/>
            <a:ext cx="2730500" cy="82296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041400" y="254000"/>
            <a:ext cx="8039100" cy="82296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152806684"/>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a:prstGeom prst="rect">
            <a:avLst/>
          </a:prstGeo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3585010991"/>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893763" y="519113"/>
            <a:ext cx="11217275" cy="1885950"/>
          </a:xfrm>
          <a:prstGeom prst="rect">
            <a:avLst/>
          </a:prstGeom>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625775084"/>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a:prstGeom prst="rect">
            <a:avLst/>
          </a:prstGeo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812881672"/>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893763" y="519113"/>
            <a:ext cx="11217275" cy="1885950"/>
          </a:xfrm>
          <a:prstGeom prst="rect">
            <a:avLst/>
          </a:prstGeom>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1041400" y="1473200"/>
            <a:ext cx="5384800" cy="6807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578600" y="1473200"/>
            <a:ext cx="5384800" cy="6807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099725525"/>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a:prstGeom prst="rect">
            <a:avLst/>
          </a:prstGeo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72470479"/>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93763" y="519113"/>
            <a:ext cx="11217275" cy="1885950"/>
          </a:xfrm>
          <a:prstGeom prst="rect">
            <a:avLst/>
          </a:prstGeom>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2059229471"/>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4816978"/>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a:prstGeom prst="rect">
            <a:avLst/>
          </a:prstGeo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49094762"/>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a:prstGeom prst="rect">
            <a:avLst/>
          </a:prstGeo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charset="0"/>
            </a:endParaRPr>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3105538603"/>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a:xfrm>
            <a:off x="893763" y="519113"/>
            <a:ext cx="11217275" cy="1885950"/>
          </a:xfrm>
          <a:prstGeom prst="rect">
            <a:avLst/>
          </a:prstGeom>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957710222"/>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9307513" y="519113"/>
            <a:ext cx="2803525" cy="7761287"/>
          </a:xfrm>
          <a:prstGeom prst="rect">
            <a:avLst/>
          </a:prstGeo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93763" y="519113"/>
            <a:ext cx="8261350" cy="7761287"/>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4081561516"/>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2687675245"/>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958387119"/>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1470734206"/>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1041400" y="2768600"/>
            <a:ext cx="2590800" cy="5715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3784600" y="2768600"/>
            <a:ext cx="2590800" cy="5715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189139364"/>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209574915"/>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1048841114"/>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964598948"/>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570631655"/>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charset="0"/>
            </a:endParaRPr>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3266058579"/>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160737226"/>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9232900" y="254000"/>
            <a:ext cx="2730500" cy="82296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041400" y="254000"/>
            <a:ext cx="8039100" cy="82296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422707721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3564422867"/>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a:xfrm>
            <a:off x="893763" y="2597150"/>
            <a:ext cx="11217275" cy="6188075"/>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495545626"/>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3035297925"/>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93763" y="2597150"/>
            <a:ext cx="5532437" cy="6188075"/>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578600" y="2597150"/>
            <a:ext cx="5532438" cy="6188075"/>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399757487"/>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642506910"/>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662416699"/>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4722526"/>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1001422642"/>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charset="0"/>
            </a:endParaRPr>
          </a:p>
        </p:txBody>
      </p:sp>
      <p:sp>
        <p:nvSpPr>
          <p:cNvPr id="4" name="Segnaposto testo 3"/>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1180823284"/>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93763" y="2597150"/>
            <a:ext cx="11217275" cy="6188075"/>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121005590"/>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9307513" y="254000"/>
            <a:ext cx="2803525" cy="85312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93763" y="254000"/>
            <a:ext cx="8261350" cy="8531225"/>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503215974"/>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298353837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a:xfrm>
            <a:off x="893763" y="2597150"/>
            <a:ext cx="11217275" cy="6188075"/>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913310540"/>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2304341563"/>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93763" y="2597150"/>
            <a:ext cx="5532437" cy="6188075"/>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578600" y="2597150"/>
            <a:ext cx="5532438" cy="6188075"/>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409254803"/>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034917816"/>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1361194364"/>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273110"/>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2165502606"/>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charset="0"/>
            </a:endParaRPr>
          </a:p>
        </p:txBody>
      </p:sp>
      <p:sp>
        <p:nvSpPr>
          <p:cNvPr id="4" name="Segnaposto testo 3"/>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1643283116"/>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93763" y="2597150"/>
            <a:ext cx="11217275" cy="6188075"/>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628252390"/>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9307513" y="2597150"/>
            <a:ext cx="2803525" cy="618807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93763" y="2597150"/>
            <a:ext cx="8261350" cy="6188075"/>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113538503"/>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831611066"/>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405514310"/>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1094532865"/>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1041400" y="2768600"/>
            <a:ext cx="5384800" cy="5715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578600" y="2768600"/>
            <a:ext cx="5384800" cy="5715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22570060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785416191"/>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257852001"/>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7000674"/>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3297044763"/>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charset="0"/>
            </a:endParaRPr>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3704851343"/>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403802386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9232900" y="254000"/>
            <a:ext cx="2730500" cy="82296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041400" y="254000"/>
            <a:ext cx="8039100" cy="82296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303770903"/>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1374233756"/>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a:xfrm>
            <a:off x="893763" y="2597150"/>
            <a:ext cx="11217275" cy="6188075"/>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774746510"/>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255907313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93763" y="2597150"/>
            <a:ext cx="5532437" cy="6188075"/>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578600" y="2597150"/>
            <a:ext cx="5532438" cy="6188075"/>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96008931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191456575"/>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3694772289"/>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776340371"/>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1508759400"/>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Bold Condensed" charset="0"/>
            </a:endParaRPr>
          </a:p>
        </p:txBody>
      </p:sp>
      <p:sp>
        <p:nvSpPr>
          <p:cNvPr id="4" name="Segnaposto testo 3"/>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3535120144"/>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93763" y="2597150"/>
            <a:ext cx="11217275" cy="6188075"/>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404420309"/>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9307513" y="2597150"/>
            <a:ext cx="2803525" cy="618807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93763" y="2597150"/>
            <a:ext cx="8261350" cy="6188075"/>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589001667"/>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p:spPr>
        <p:txBody>
          <a:bodyPr/>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1579956679"/>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898229346"/>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p:spPr>
        <p:txBody>
          <a:bodyPr/>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830406957"/>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368300" y="9017000"/>
            <a:ext cx="5346700" cy="431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867400" y="9017000"/>
            <a:ext cx="5346700" cy="431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294799141"/>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013505123"/>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1902613238"/>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8155776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2581093198"/>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Bold Condensed" charset="0"/>
            </a:endParaRPr>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2898862869"/>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493050505"/>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502650" y="8369300"/>
            <a:ext cx="2711450" cy="10795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368300" y="8369300"/>
            <a:ext cx="7981950" cy="10795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5012639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p:spPr>
        <p:txBody>
          <a:bodyPr/>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214257184"/>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17266347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p:spPr>
        <p:txBody>
          <a:bodyPr/>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1118539251"/>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368300" y="9017000"/>
            <a:ext cx="5346700" cy="431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867400" y="9017000"/>
            <a:ext cx="5346700" cy="431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228371834"/>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760340864"/>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1510451357"/>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2016604"/>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2856625891"/>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Bold Condensed" charset="0"/>
            </a:endParaRPr>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2972858984"/>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886568627"/>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502650" y="8369300"/>
            <a:ext cx="2711450" cy="10795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368300" y="8369300"/>
            <a:ext cx="7981950" cy="10795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572859072"/>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p:spPr>
        <p:txBody>
          <a:bodyPr/>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3526391348"/>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412667207"/>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p:spPr>
        <p:txBody>
          <a:bodyPr/>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329336521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368300" y="9017000"/>
            <a:ext cx="5346700" cy="431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867400" y="9017000"/>
            <a:ext cx="5346700" cy="431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944484873"/>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472706078"/>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3634455504"/>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1653120"/>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4131956003"/>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Bold Condensed" charset="0"/>
            </a:endParaRPr>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1983073347"/>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834623766"/>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502650" y="8369300"/>
            <a:ext cx="2711450" cy="10795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368300" y="8369300"/>
            <a:ext cx="7981950" cy="10795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098696808"/>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p:spPr>
        <p:txBody>
          <a:bodyPr/>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2831589081"/>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974521661"/>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p:spPr>
        <p:txBody>
          <a:bodyPr/>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3492945431"/>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368300" y="9017000"/>
            <a:ext cx="5346700" cy="431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867400" y="9017000"/>
            <a:ext cx="5346700" cy="431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56130474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868665024"/>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3449729715"/>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7486945"/>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1214566174"/>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Bold Condensed" charset="0"/>
            </a:endParaRPr>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2270736464"/>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44377809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502650" y="8369300"/>
            <a:ext cx="2711450" cy="10795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368300" y="8369300"/>
            <a:ext cx="7981950" cy="10795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89127495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p:spPr>
        <p:txBody>
          <a:bodyPr/>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692368022"/>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963701182"/>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p:spPr>
        <p:txBody>
          <a:bodyPr/>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2433415915"/>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1422400" y="8115300"/>
            <a:ext cx="5346700" cy="7493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921500" y="8115300"/>
            <a:ext cx="5346700" cy="7493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254694363"/>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737587392"/>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1501135049"/>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2237267"/>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1931287759"/>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Bold Condensed" charset="0"/>
            </a:endParaRPr>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352308400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907132711"/>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9556750" y="7099300"/>
            <a:ext cx="2711450" cy="17653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422400" y="7099300"/>
            <a:ext cx="7981950" cy="17653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167604491"/>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p:spPr>
        <p:txBody>
          <a:bodyPr/>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274155289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479819927"/>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p:spPr>
        <p:txBody>
          <a:bodyPr/>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349504197"/>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1422400" y="8115300"/>
            <a:ext cx="5346700" cy="7493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921500" y="8115300"/>
            <a:ext cx="5346700" cy="7493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4707221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843153225"/>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1483534626"/>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747551656"/>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2522787394"/>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Bold Condensed" charset="0"/>
            </a:endParaRPr>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331022290"/>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36830246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9556750" y="7099300"/>
            <a:ext cx="2711450" cy="17653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422400" y="7099300"/>
            <a:ext cx="7981950" cy="17653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7743270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625600" y="1597025"/>
            <a:ext cx="9753600" cy="3395663"/>
          </a:xfrm>
        </p:spPr>
        <p:txBody>
          <a:bodyPr/>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Tree>
    <p:extLst>
      <p:ext uri="{BB962C8B-B14F-4D97-AF65-F5344CB8AC3E}">
        <p14:creationId xmlns:p14="http://schemas.microsoft.com/office/powerpoint/2010/main" val="254334760"/>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311509224"/>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87413" y="2432050"/>
            <a:ext cx="11217275" cy="4056063"/>
          </a:xfrm>
        </p:spPr>
        <p:txBody>
          <a:bodyPr/>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extLst>
      <p:ext uri="{BB962C8B-B14F-4D97-AF65-F5344CB8AC3E}">
        <p14:creationId xmlns:p14="http://schemas.microsoft.com/office/powerpoint/2010/main" val="3635247317"/>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368300" y="9017000"/>
            <a:ext cx="5346700" cy="431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867400" y="9017000"/>
            <a:ext cx="5346700" cy="431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905793086"/>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95350" y="519113"/>
            <a:ext cx="11217275" cy="188595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95350" y="3562350"/>
            <a:ext cx="5502275"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583363" y="3562350"/>
            <a:ext cx="5529262" cy="5240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2795334273"/>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extLst>
      <p:ext uri="{BB962C8B-B14F-4D97-AF65-F5344CB8AC3E}">
        <p14:creationId xmlns:p14="http://schemas.microsoft.com/office/powerpoint/2010/main" val="2933847408"/>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7373943"/>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1902172628"/>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95350" y="650875"/>
            <a:ext cx="4194175" cy="2274888"/>
          </a:xfrm>
        </p:spPr>
        <p:txBody>
          <a:bodyPr/>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sym typeface="Helvetica Neue Bold Condensed" charset="0"/>
            </a:endParaRPr>
          </a:p>
        </p:txBody>
      </p:sp>
      <p:sp>
        <p:nvSpPr>
          <p:cNvPr id="4" name="Segnaposto testo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p14="http://schemas.microsoft.com/office/powerpoint/2010/main" val="1021132950"/>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3159954156"/>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502650" y="8369300"/>
            <a:ext cx="2711450" cy="10795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368300" y="8369300"/>
            <a:ext cx="7981950" cy="10795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extLst>
      <p:ext uri="{BB962C8B-B14F-4D97-AF65-F5344CB8AC3E}">
        <p14:creationId xmlns:p14="http://schemas.microsoft.com/office/powerpoint/2010/main" val="180851149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3.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3.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3.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3.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3.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3.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2.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2.jpe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2.jpe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image" Target="../media/image2.jpeg"/><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image" Target="../media/image2.jpeg"/><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image" Target="../media/image2.jpeg"/><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13" Type="http://schemas.openxmlformats.org/officeDocument/2006/relationships/image" Target="../media/image2.jpeg"/><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13" Type="http://schemas.openxmlformats.org/officeDocument/2006/relationships/image" Target="../media/image2.jpeg"/><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1027" name="Rectangle 2"/>
          <p:cNvSpPr>
            <a:spLocks noGrp="1" noChangeArrowheads="1"/>
          </p:cNvSpPr>
          <p:nvPr>
            <p:ph type="title"/>
          </p:nvPr>
        </p:nvSpPr>
        <p:spPr bwMode="auto">
          <a:xfrm>
            <a:off x="1422400" y="5245100"/>
            <a:ext cx="10541000" cy="2628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b" anchorCtr="0" compatLnSpc="1">
            <a:prstTxWarp prst="textNoShape">
              <a:avLst/>
            </a:prstTxWarp>
          </a:bodyPr>
          <a:lstStyle/>
          <a:p>
            <a:pPr lvl="0"/>
            <a:r>
              <a:rPr lang="en-US" smtClean="0">
                <a:sym typeface="Helvetica Neue Bold Condensed" charset="0"/>
              </a:rPr>
              <a:t>Click to edit Master title style</a:t>
            </a:r>
          </a:p>
        </p:txBody>
      </p:sp>
      <p:sp>
        <p:nvSpPr>
          <p:cNvPr id="1028" name="Rectangle 3"/>
          <p:cNvSpPr>
            <a:spLocks noGrp="1" noChangeArrowheads="1"/>
          </p:cNvSpPr>
          <p:nvPr>
            <p:ph type="body" idx="1"/>
          </p:nvPr>
        </p:nvSpPr>
        <p:spPr bwMode="auto">
          <a:xfrm>
            <a:off x="1422400" y="7861300"/>
            <a:ext cx="10541000" cy="161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smtClean="0">
                <a:sym typeface="Helvetica Neue Bold Condensed" charset="0"/>
              </a:rPr>
              <a:t>Click to edit Master text styles</a:t>
            </a:r>
          </a:p>
          <a:p>
            <a:pPr lvl="1"/>
            <a:r>
              <a:rPr lang="en-US" smtClean="0">
                <a:sym typeface="Helvetica Neue Bold Condensed" charset="0"/>
              </a:rPr>
              <a:t>Second level</a:t>
            </a:r>
          </a:p>
          <a:p>
            <a:pPr lvl="2"/>
            <a:r>
              <a:rPr lang="en-US" smtClean="0">
                <a:sym typeface="Helvetica Neue Bold Condensed" charset="0"/>
              </a:rPr>
              <a:t>Third level</a:t>
            </a:r>
          </a:p>
          <a:p>
            <a:pPr lvl="3"/>
            <a:r>
              <a:rPr lang="en-US" smtClean="0">
                <a:sym typeface="Helvetica Neue Bold Condensed" charset="0"/>
              </a:rPr>
              <a:t>Fourth level</a:t>
            </a:r>
          </a:p>
          <a:p>
            <a:pPr lvl="4"/>
            <a:r>
              <a:rPr lang="en-US" smtClean="0">
                <a:sym typeface="Helvetica Neue Bold Condensed" charset="0"/>
              </a:rPr>
              <a:t>Fifth level</a:t>
            </a: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ransition/>
  <p:txStyles>
    <p:titleStyle>
      <a:lvl1pPr algn="l" rtl="0" eaLnBrk="0" fontAlgn="base" hangingPunct="0">
        <a:spcBef>
          <a:spcPct val="0"/>
        </a:spcBef>
        <a:spcAft>
          <a:spcPct val="0"/>
        </a:spcAft>
        <a:defRPr sz="7600" kern="1200">
          <a:solidFill>
            <a:srgbClr val="D5D4D6"/>
          </a:solidFill>
          <a:latin typeface="+mj-lt"/>
          <a:ea typeface="+mj-ea"/>
          <a:cs typeface="+mj-cs"/>
          <a:sym typeface="Helvetica Neue Bold Condensed" charset="0"/>
        </a:defRPr>
      </a:lvl1pPr>
      <a:lvl2pPr algn="l" rtl="0" eaLnBrk="0" fontAlgn="base" hangingPunct="0">
        <a:spcBef>
          <a:spcPct val="0"/>
        </a:spcBef>
        <a:spcAft>
          <a:spcPct val="0"/>
        </a:spcAft>
        <a:defRPr sz="7600">
          <a:solidFill>
            <a:srgbClr val="D5D4D6"/>
          </a:solidFill>
          <a:latin typeface="Helvetica Neue Bold Condensed" charset="0"/>
          <a:ea typeface="ヒラギノ角ゴ ProN W6" charset="0"/>
          <a:cs typeface="ヒラギノ角ゴ ProN W6" charset="0"/>
          <a:sym typeface="Helvetica Neue Bold Condensed" charset="0"/>
        </a:defRPr>
      </a:lvl2pPr>
      <a:lvl3pPr algn="l" rtl="0" eaLnBrk="0" fontAlgn="base" hangingPunct="0">
        <a:spcBef>
          <a:spcPct val="0"/>
        </a:spcBef>
        <a:spcAft>
          <a:spcPct val="0"/>
        </a:spcAft>
        <a:defRPr sz="7600">
          <a:solidFill>
            <a:srgbClr val="D5D4D6"/>
          </a:solidFill>
          <a:latin typeface="Helvetica Neue Bold Condensed" charset="0"/>
          <a:ea typeface="ヒラギノ角ゴ ProN W6" charset="0"/>
          <a:cs typeface="ヒラギノ角ゴ ProN W6" charset="0"/>
          <a:sym typeface="Helvetica Neue Bold Condensed" charset="0"/>
        </a:defRPr>
      </a:lvl3pPr>
      <a:lvl4pPr algn="l" rtl="0" eaLnBrk="0" fontAlgn="base" hangingPunct="0">
        <a:spcBef>
          <a:spcPct val="0"/>
        </a:spcBef>
        <a:spcAft>
          <a:spcPct val="0"/>
        </a:spcAft>
        <a:defRPr sz="7600">
          <a:solidFill>
            <a:srgbClr val="D5D4D6"/>
          </a:solidFill>
          <a:latin typeface="Helvetica Neue Bold Condensed" charset="0"/>
          <a:ea typeface="ヒラギノ角ゴ ProN W6" charset="0"/>
          <a:cs typeface="ヒラギノ角ゴ ProN W6" charset="0"/>
          <a:sym typeface="Helvetica Neue Bold Condensed" charset="0"/>
        </a:defRPr>
      </a:lvl4pPr>
      <a:lvl5pPr algn="l" rtl="0" eaLnBrk="0" fontAlgn="base" hangingPunct="0">
        <a:spcBef>
          <a:spcPct val="0"/>
        </a:spcBef>
        <a:spcAft>
          <a:spcPct val="0"/>
        </a:spcAft>
        <a:defRPr sz="7600">
          <a:solidFill>
            <a:srgbClr val="D5D4D6"/>
          </a:solidFill>
          <a:latin typeface="Helvetica Neue Bold Condensed" charset="0"/>
          <a:ea typeface="ヒラギノ角ゴ ProN W6" charset="0"/>
          <a:cs typeface="ヒラギノ角ゴ ProN W6" charset="0"/>
          <a:sym typeface="Helvetica Neue Bold Condensed" charset="0"/>
        </a:defRPr>
      </a:lvl5pPr>
      <a:lvl6pPr marL="457200" algn="l" rtl="0" fontAlgn="base">
        <a:spcBef>
          <a:spcPct val="0"/>
        </a:spcBef>
        <a:spcAft>
          <a:spcPct val="0"/>
        </a:spcAft>
        <a:defRPr sz="7600">
          <a:solidFill>
            <a:srgbClr val="D5D4D6"/>
          </a:solidFill>
          <a:latin typeface="Helvetica Neue Bold Condensed" charset="0"/>
          <a:ea typeface="ヒラギノ角ゴ ProN W6" charset="0"/>
          <a:cs typeface="ヒラギノ角ゴ ProN W6" charset="0"/>
          <a:sym typeface="Helvetica Neue Bold Condensed" charset="0"/>
        </a:defRPr>
      </a:lvl6pPr>
      <a:lvl7pPr marL="914400" algn="l" rtl="0" fontAlgn="base">
        <a:spcBef>
          <a:spcPct val="0"/>
        </a:spcBef>
        <a:spcAft>
          <a:spcPct val="0"/>
        </a:spcAft>
        <a:defRPr sz="7600">
          <a:solidFill>
            <a:srgbClr val="D5D4D6"/>
          </a:solidFill>
          <a:latin typeface="Helvetica Neue Bold Condensed" charset="0"/>
          <a:ea typeface="ヒラギノ角ゴ ProN W6" charset="0"/>
          <a:cs typeface="ヒラギノ角ゴ ProN W6" charset="0"/>
          <a:sym typeface="Helvetica Neue Bold Condensed" charset="0"/>
        </a:defRPr>
      </a:lvl7pPr>
      <a:lvl8pPr marL="1371600" algn="l" rtl="0" fontAlgn="base">
        <a:spcBef>
          <a:spcPct val="0"/>
        </a:spcBef>
        <a:spcAft>
          <a:spcPct val="0"/>
        </a:spcAft>
        <a:defRPr sz="7600">
          <a:solidFill>
            <a:srgbClr val="D5D4D6"/>
          </a:solidFill>
          <a:latin typeface="Helvetica Neue Bold Condensed" charset="0"/>
          <a:ea typeface="ヒラギノ角ゴ ProN W6" charset="0"/>
          <a:cs typeface="ヒラギノ角ゴ ProN W6" charset="0"/>
          <a:sym typeface="Helvetica Neue Bold Condensed" charset="0"/>
        </a:defRPr>
      </a:lvl8pPr>
      <a:lvl9pPr marL="1828800" algn="l" rtl="0" fontAlgn="base">
        <a:spcBef>
          <a:spcPct val="0"/>
        </a:spcBef>
        <a:spcAft>
          <a:spcPct val="0"/>
        </a:spcAft>
        <a:defRPr sz="7600">
          <a:solidFill>
            <a:srgbClr val="D5D4D6"/>
          </a:solidFill>
          <a:latin typeface="Helvetica Neue Bold Condensed" charset="0"/>
          <a:ea typeface="ヒラギノ角ゴ ProN W6" charset="0"/>
          <a:cs typeface="ヒラギノ角ゴ ProN W6" charset="0"/>
          <a:sym typeface="Helvetica Neue Bold Condensed" charset="0"/>
        </a:defRPr>
      </a:lvl9pPr>
    </p:titleStyle>
    <p:bodyStyle>
      <a:lvl1pPr algn="l" rtl="0" eaLnBrk="0" fontAlgn="base" hangingPunct="0">
        <a:spcBef>
          <a:spcPct val="0"/>
        </a:spcBef>
        <a:spcAft>
          <a:spcPct val="0"/>
        </a:spcAft>
        <a:defRPr sz="4600" kern="1200">
          <a:solidFill>
            <a:srgbClr val="5483A6"/>
          </a:solidFill>
          <a:latin typeface="+mn-lt"/>
          <a:ea typeface="+mn-ea"/>
          <a:cs typeface="+mn-cs"/>
          <a:sym typeface="Helvetica Neue Bold Condensed" charset="0"/>
        </a:defRPr>
      </a:lvl1pPr>
      <a:lvl2pPr algn="l" rtl="0" eaLnBrk="0" fontAlgn="base" hangingPunct="0">
        <a:spcBef>
          <a:spcPct val="0"/>
        </a:spcBef>
        <a:spcAft>
          <a:spcPct val="0"/>
        </a:spcAft>
        <a:defRPr sz="4600" kern="1200">
          <a:solidFill>
            <a:srgbClr val="5483A6"/>
          </a:solidFill>
          <a:latin typeface="+mn-lt"/>
          <a:ea typeface="+mn-ea"/>
          <a:cs typeface="+mn-cs"/>
          <a:sym typeface="Helvetica Neue Bold Condensed" charset="0"/>
        </a:defRPr>
      </a:lvl2pPr>
      <a:lvl3pPr algn="l" rtl="0" eaLnBrk="0" fontAlgn="base" hangingPunct="0">
        <a:spcBef>
          <a:spcPct val="0"/>
        </a:spcBef>
        <a:spcAft>
          <a:spcPct val="0"/>
        </a:spcAft>
        <a:defRPr sz="4600" kern="1200">
          <a:solidFill>
            <a:srgbClr val="5483A6"/>
          </a:solidFill>
          <a:latin typeface="+mn-lt"/>
          <a:ea typeface="+mn-ea"/>
          <a:cs typeface="+mn-cs"/>
          <a:sym typeface="Helvetica Neue Bold Condensed" charset="0"/>
        </a:defRPr>
      </a:lvl3pPr>
      <a:lvl4pPr algn="l" rtl="0" eaLnBrk="0" fontAlgn="base" hangingPunct="0">
        <a:spcBef>
          <a:spcPct val="0"/>
        </a:spcBef>
        <a:spcAft>
          <a:spcPct val="0"/>
        </a:spcAft>
        <a:defRPr sz="4600" kern="1200">
          <a:solidFill>
            <a:srgbClr val="5483A6"/>
          </a:solidFill>
          <a:latin typeface="+mn-lt"/>
          <a:ea typeface="+mn-ea"/>
          <a:cs typeface="+mn-cs"/>
          <a:sym typeface="Helvetica Neue Bold Condensed" charset="0"/>
        </a:defRPr>
      </a:lvl4pPr>
      <a:lvl5pPr algn="l" rtl="0" eaLnBrk="0" fontAlgn="base" hangingPunct="0">
        <a:spcBef>
          <a:spcPct val="0"/>
        </a:spcBef>
        <a:spcAft>
          <a:spcPct val="0"/>
        </a:spcAft>
        <a:defRPr sz="4600" kern="1200">
          <a:solidFill>
            <a:srgbClr val="5483A6"/>
          </a:solidFill>
          <a:latin typeface="+mn-lt"/>
          <a:ea typeface="+mn-ea"/>
          <a:cs typeface="+mn-cs"/>
          <a:sym typeface="Helvetica Neue Bold Condensed"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1"/>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2051" name="Rectangle 2"/>
          <p:cNvSpPr>
            <a:spLocks noGrp="1" noChangeArrowheads="1"/>
          </p:cNvSpPr>
          <p:nvPr>
            <p:ph type="title"/>
          </p:nvPr>
        </p:nvSpPr>
        <p:spPr bwMode="auto">
          <a:xfrm>
            <a:off x="1041400" y="254000"/>
            <a:ext cx="109220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smtClean="0">
                <a:sym typeface="Helvetica Neue Light" charset="0"/>
              </a:rPr>
              <a:t>Click to edit Master title style</a:t>
            </a:r>
          </a:p>
        </p:txBody>
      </p:sp>
      <p:sp>
        <p:nvSpPr>
          <p:cNvPr id="2052" name="Rectangle 3"/>
          <p:cNvSpPr>
            <a:spLocks noGrp="1" noChangeArrowheads="1"/>
          </p:cNvSpPr>
          <p:nvPr>
            <p:ph type="body" idx="1"/>
          </p:nvPr>
        </p:nvSpPr>
        <p:spPr bwMode="auto">
          <a:xfrm>
            <a:off x="1041400" y="2768600"/>
            <a:ext cx="109220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smtClean="0">
                <a:sym typeface="Helvetica Neue" charset="0"/>
              </a:rPr>
              <a:t>Click to edit Master text styles</a:t>
            </a:r>
          </a:p>
          <a:p>
            <a:pPr lvl="1"/>
            <a:r>
              <a:rPr lang="en-US" smtClean="0">
                <a:sym typeface="Helvetica Neue" charset="0"/>
              </a:rPr>
              <a:t>Second level</a:t>
            </a:r>
          </a:p>
          <a:p>
            <a:pPr lvl="2"/>
            <a:r>
              <a:rPr lang="en-US" smtClean="0">
                <a:sym typeface="Helvetica Neue" charset="0"/>
              </a:rPr>
              <a:t>Third level</a:t>
            </a:r>
          </a:p>
          <a:p>
            <a:pPr lvl="3"/>
            <a:r>
              <a:rPr lang="en-US" smtClean="0">
                <a:sym typeface="Helvetica Neue" charset="0"/>
              </a:rPr>
              <a:t>Fourth level</a:t>
            </a:r>
          </a:p>
          <a:p>
            <a:pPr lvl="4"/>
            <a:r>
              <a:rPr lang="en-US" smtClean="0">
                <a:sym typeface="Helvetica Neue" charset="0"/>
              </a:rPr>
              <a:t>Fifth level</a:t>
            </a:r>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ransition/>
  <p:txStyles>
    <p:titleStyle>
      <a:lvl1pPr marL="357188" algn="l" rtl="0" eaLnBrk="0" fontAlgn="base" hangingPunct="0">
        <a:lnSpc>
          <a:spcPct val="90000"/>
        </a:lnSpc>
        <a:spcBef>
          <a:spcPct val="0"/>
        </a:spcBef>
        <a:spcAft>
          <a:spcPct val="0"/>
        </a:spcAft>
        <a:defRPr sz="7800" kern="1200">
          <a:solidFill>
            <a:schemeClr val="tx1"/>
          </a:solidFill>
          <a:latin typeface="+mj-lt"/>
          <a:ea typeface="+mj-ea"/>
          <a:cs typeface="+mj-cs"/>
          <a:sym typeface="Helvetica Neue Light" charset="0"/>
        </a:defRPr>
      </a:lvl1pPr>
      <a:lvl2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2pPr>
      <a:lvl3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3pPr>
      <a:lvl4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4pPr>
      <a:lvl5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5pPr>
      <a:lvl6pPr marL="8143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6pPr>
      <a:lvl7pPr marL="12715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7pPr>
      <a:lvl8pPr marL="17287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8pPr>
      <a:lvl9pPr marL="21859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4318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1pPr>
      <a:lvl2pPr marL="8255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2pPr>
      <a:lvl3pPr marL="12700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3pPr>
      <a:lvl4pPr marL="17145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4pPr>
      <a:lvl5pPr marL="21590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1"/>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p:txStyles>
    <p:titleStyle>
      <a:lvl1pPr marL="407988" algn="l" rtl="0" eaLnBrk="0" fontAlgn="base" hangingPunct="0">
        <a:lnSpc>
          <a:spcPct val="90000"/>
        </a:lnSpc>
        <a:spcBef>
          <a:spcPct val="0"/>
        </a:spcBef>
        <a:spcAft>
          <a:spcPct val="0"/>
        </a:spcAft>
        <a:defRPr sz="7800" kern="1200">
          <a:solidFill>
            <a:schemeClr val="tx1"/>
          </a:solidFill>
          <a:latin typeface="+mj-lt"/>
          <a:ea typeface="+mj-ea"/>
          <a:cs typeface="+mj-cs"/>
          <a:sym typeface="Helvetica Neue Light" charset="0"/>
        </a:defRPr>
      </a:lvl1pPr>
      <a:lvl2pPr marL="4079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2pPr>
      <a:lvl3pPr marL="4079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3pPr>
      <a:lvl4pPr marL="4079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4pPr>
      <a:lvl5pPr marL="4079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5pPr>
      <a:lvl6pPr marL="8651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6pPr>
      <a:lvl7pPr marL="13223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7pPr>
      <a:lvl8pPr marL="17795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8pPr>
      <a:lvl9pPr marL="22367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4318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1pPr>
      <a:lvl2pPr marL="8763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2pPr>
      <a:lvl3pPr marL="13208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3pPr>
      <a:lvl4pPr marL="17653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4pPr>
      <a:lvl5pPr marL="22098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Rectangle 1"/>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4099" name="Rectangle 2"/>
          <p:cNvSpPr>
            <a:spLocks noGrp="1" noChangeArrowheads="1"/>
          </p:cNvSpPr>
          <p:nvPr>
            <p:ph type="title"/>
          </p:nvPr>
        </p:nvSpPr>
        <p:spPr bwMode="auto">
          <a:xfrm>
            <a:off x="1041400" y="254000"/>
            <a:ext cx="109220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smtClean="0">
                <a:sym typeface="Helvetica Neue Light" charset="0"/>
              </a:rPr>
              <a:t>Click to edit Master title style</a:t>
            </a:r>
          </a:p>
        </p:txBody>
      </p:sp>
      <p:sp>
        <p:nvSpPr>
          <p:cNvPr id="4100" name="Rectangle 3"/>
          <p:cNvSpPr>
            <a:spLocks noGrp="1" noChangeArrowheads="1"/>
          </p:cNvSpPr>
          <p:nvPr>
            <p:ph type="body" idx="1"/>
          </p:nvPr>
        </p:nvSpPr>
        <p:spPr bwMode="auto">
          <a:xfrm>
            <a:off x="1041400" y="2768600"/>
            <a:ext cx="53340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smtClean="0">
                <a:sym typeface="Helvetica Neue" charset="0"/>
              </a:rPr>
              <a:t>Click to edit Master text styles</a:t>
            </a:r>
          </a:p>
          <a:p>
            <a:pPr lvl="1"/>
            <a:r>
              <a:rPr lang="en-US" smtClean="0">
                <a:sym typeface="Helvetica Neue" charset="0"/>
              </a:rPr>
              <a:t>Second level</a:t>
            </a:r>
          </a:p>
          <a:p>
            <a:pPr lvl="2"/>
            <a:r>
              <a:rPr lang="en-US" smtClean="0">
                <a:sym typeface="Helvetica Neue" charset="0"/>
              </a:rPr>
              <a:t>Third level</a:t>
            </a:r>
          </a:p>
          <a:p>
            <a:pPr lvl="3"/>
            <a:r>
              <a:rPr lang="en-US" smtClean="0">
                <a:sym typeface="Helvetica Neue" charset="0"/>
              </a:rPr>
              <a:t>Fourth level</a:t>
            </a:r>
          </a:p>
          <a:p>
            <a:pPr lvl="4"/>
            <a:r>
              <a:rPr lang="en-US" smtClean="0">
                <a:sym typeface="Helvetica Neue" charset="0"/>
              </a:rPr>
              <a:t>Fifth level</a:t>
            </a:r>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ransition/>
  <p:txStyles>
    <p:titleStyle>
      <a:lvl1pPr marL="357188" algn="l" rtl="0" eaLnBrk="0" fontAlgn="base" hangingPunct="0">
        <a:lnSpc>
          <a:spcPct val="90000"/>
        </a:lnSpc>
        <a:spcBef>
          <a:spcPct val="0"/>
        </a:spcBef>
        <a:spcAft>
          <a:spcPct val="0"/>
        </a:spcAft>
        <a:defRPr sz="7800" kern="1200">
          <a:solidFill>
            <a:schemeClr val="tx1"/>
          </a:solidFill>
          <a:latin typeface="+mj-lt"/>
          <a:ea typeface="+mj-ea"/>
          <a:cs typeface="+mj-cs"/>
          <a:sym typeface="Helvetica Neue Light" charset="0"/>
        </a:defRPr>
      </a:lvl1pPr>
      <a:lvl2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2pPr>
      <a:lvl3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3pPr>
      <a:lvl4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4pPr>
      <a:lvl5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5pPr>
      <a:lvl6pPr marL="8143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6pPr>
      <a:lvl7pPr marL="12715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7pPr>
      <a:lvl8pPr marL="17287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8pPr>
      <a:lvl9pPr marL="21859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4318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1pPr>
      <a:lvl2pPr marL="8255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2pPr>
      <a:lvl3pPr marL="12700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3pPr>
      <a:lvl4pPr marL="17145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4pPr>
      <a:lvl5pPr marL="21590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2" name="Rectangle 1"/>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5123" name="Rectangle 2"/>
          <p:cNvSpPr>
            <a:spLocks noGrp="1" noChangeArrowheads="1"/>
          </p:cNvSpPr>
          <p:nvPr>
            <p:ph type="title"/>
          </p:nvPr>
        </p:nvSpPr>
        <p:spPr bwMode="auto">
          <a:xfrm>
            <a:off x="1041400" y="2019300"/>
            <a:ext cx="5334000" cy="287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b" anchorCtr="0" compatLnSpc="1">
            <a:prstTxWarp prst="textNoShape">
              <a:avLst/>
            </a:prstTxWarp>
          </a:bodyPr>
          <a:lstStyle/>
          <a:p>
            <a:pPr lvl="0"/>
            <a:r>
              <a:rPr lang="en-US" smtClean="0">
                <a:sym typeface="Helvetica Neue Bold Condensed" charset="0"/>
              </a:rPr>
              <a:t>Click to edit Master title style</a:t>
            </a:r>
          </a:p>
        </p:txBody>
      </p:sp>
      <p:sp>
        <p:nvSpPr>
          <p:cNvPr id="5124" name="Rectangle 3"/>
          <p:cNvSpPr>
            <a:spLocks noGrp="1" noChangeArrowheads="1"/>
          </p:cNvSpPr>
          <p:nvPr>
            <p:ph type="body" idx="1"/>
          </p:nvPr>
        </p:nvSpPr>
        <p:spPr bwMode="auto">
          <a:xfrm>
            <a:off x="1041400" y="4876800"/>
            <a:ext cx="5334000" cy="285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smtClean="0">
                <a:sym typeface="Helvetica Neue Bold Condensed" charset="0"/>
              </a:rPr>
              <a:t>Click to edit Master text styles</a:t>
            </a:r>
          </a:p>
          <a:p>
            <a:pPr lvl="1"/>
            <a:r>
              <a:rPr lang="en-US" smtClean="0">
                <a:sym typeface="Helvetica Neue Bold Condensed" charset="0"/>
              </a:rPr>
              <a:t>Second level</a:t>
            </a:r>
          </a:p>
          <a:p>
            <a:pPr lvl="2"/>
            <a:r>
              <a:rPr lang="en-US" smtClean="0">
                <a:sym typeface="Helvetica Neue Bold Condensed" charset="0"/>
              </a:rPr>
              <a:t>Third level</a:t>
            </a:r>
          </a:p>
          <a:p>
            <a:pPr lvl="3"/>
            <a:r>
              <a:rPr lang="en-US" smtClean="0">
                <a:sym typeface="Helvetica Neue Bold Condensed" charset="0"/>
              </a:rPr>
              <a:t>Fourth level</a:t>
            </a:r>
          </a:p>
          <a:p>
            <a:pPr lvl="4"/>
            <a:r>
              <a:rPr lang="en-US" smtClean="0">
                <a:sym typeface="Helvetica Neue Bold Condensed" charset="0"/>
              </a:rPr>
              <a:t>Fifth level</a:t>
            </a:r>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ransition/>
  <p:txStyles>
    <p:titleStyle>
      <a:lvl1pPr algn="l" rtl="0" eaLnBrk="0" fontAlgn="base" hangingPunct="0">
        <a:lnSpc>
          <a:spcPct val="90000"/>
        </a:lnSpc>
        <a:spcBef>
          <a:spcPct val="0"/>
        </a:spcBef>
        <a:spcAft>
          <a:spcPct val="0"/>
        </a:spcAft>
        <a:defRPr sz="7800" kern="1200">
          <a:solidFill>
            <a:srgbClr val="D5D4D6"/>
          </a:solidFill>
          <a:latin typeface="+mj-lt"/>
          <a:ea typeface="+mj-ea"/>
          <a:cs typeface="+mj-cs"/>
          <a:sym typeface="Helvetica Neue Bold Condensed" charset="0"/>
        </a:defRPr>
      </a:lvl1pPr>
      <a:lvl2pPr algn="l" rtl="0" eaLnBrk="0" fontAlgn="base" hangingPunct="0">
        <a:lnSpc>
          <a:spcPct val="90000"/>
        </a:lnSpc>
        <a:spcBef>
          <a:spcPct val="0"/>
        </a:spcBef>
        <a:spcAft>
          <a:spcPct val="0"/>
        </a:spcAft>
        <a:defRPr sz="7800">
          <a:solidFill>
            <a:srgbClr val="D5D4D6"/>
          </a:solidFill>
          <a:latin typeface="Helvetica Neue Bold Condensed" charset="0"/>
          <a:ea typeface="ヒラギノ角ゴ ProN W6" charset="0"/>
          <a:cs typeface="ヒラギノ角ゴ ProN W6" charset="0"/>
          <a:sym typeface="Helvetica Neue Bold Condensed" charset="0"/>
        </a:defRPr>
      </a:lvl2pPr>
      <a:lvl3pPr algn="l" rtl="0" eaLnBrk="0" fontAlgn="base" hangingPunct="0">
        <a:lnSpc>
          <a:spcPct val="90000"/>
        </a:lnSpc>
        <a:spcBef>
          <a:spcPct val="0"/>
        </a:spcBef>
        <a:spcAft>
          <a:spcPct val="0"/>
        </a:spcAft>
        <a:defRPr sz="7800">
          <a:solidFill>
            <a:srgbClr val="D5D4D6"/>
          </a:solidFill>
          <a:latin typeface="Helvetica Neue Bold Condensed" charset="0"/>
          <a:ea typeface="ヒラギノ角ゴ ProN W6" charset="0"/>
          <a:cs typeface="ヒラギノ角ゴ ProN W6" charset="0"/>
          <a:sym typeface="Helvetica Neue Bold Condensed" charset="0"/>
        </a:defRPr>
      </a:lvl3pPr>
      <a:lvl4pPr algn="l" rtl="0" eaLnBrk="0" fontAlgn="base" hangingPunct="0">
        <a:lnSpc>
          <a:spcPct val="90000"/>
        </a:lnSpc>
        <a:spcBef>
          <a:spcPct val="0"/>
        </a:spcBef>
        <a:spcAft>
          <a:spcPct val="0"/>
        </a:spcAft>
        <a:defRPr sz="7800">
          <a:solidFill>
            <a:srgbClr val="D5D4D6"/>
          </a:solidFill>
          <a:latin typeface="Helvetica Neue Bold Condensed" charset="0"/>
          <a:ea typeface="ヒラギノ角ゴ ProN W6" charset="0"/>
          <a:cs typeface="ヒラギノ角ゴ ProN W6" charset="0"/>
          <a:sym typeface="Helvetica Neue Bold Condensed" charset="0"/>
        </a:defRPr>
      </a:lvl4pPr>
      <a:lvl5pPr algn="l" rtl="0" eaLnBrk="0" fontAlgn="base" hangingPunct="0">
        <a:lnSpc>
          <a:spcPct val="90000"/>
        </a:lnSpc>
        <a:spcBef>
          <a:spcPct val="0"/>
        </a:spcBef>
        <a:spcAft>
          <a:spcPct val="0"/>
        </a:spcAft>
        <a:defRPr sz="7800">
          <a:solidFill>
            <a:srgbClr val="D5D4D6"/>
          </a:solidFill>
          <a:latin typeface="Helvetica Neue Bold Condensed" charset="0"/>
          <a:ea typeface="ヒラギノ角ゴ ProN W6" charset="0"/>
          <a:cs typeface="ヒラギノ角ゴ ProN W6" charset="0"/>
          <a:sym typeface="Helvetica Neue Bold Condensed" charset="0"/>
        </a:defRPr>
      </a:lvl5pPr>
      <a:lvl6pPr marL="457200" algn="l" rtl="0" fontAlgn="base">
        <a:lnSpc>
          <a:spcPct val="90000"/>
        </a:lnSpc>
        <a:spcBef>
          <a:spcPct val="0"/>
        </a:spcBef>
        <a:spcAft>
          <a:spcPct val="0"/>
        </a:spcAft>
        <a:defRPr sz="7800">
          <a:solidFill>
            <a:srgbClr val="D5D4D6"/>
          </a:solidFill>
          <a:latin typeface="Helvetica Neue Bold Condensed" charset="0"/>
          <a:ea typeface="ヒラギノ角ゴ ProN W6" charset="0"/>
          <a:cs typeface="ヒラギノ角ゴ ProN W6" charset="0"/>
          <a:sym typeface="Helvetica Neue Bold Condensed" charset="0"/>
        </a:defRPr>
      </a:lvl6pPr>
      <a:lvl7pPr marL="914400" algn="l" rtl="0" fontAlgn="base">
        <a:lnSpc>
          <a:spcPct val="90000"/>
        </a:lnSpc>
        <a:spcBef>
          <a:spcPct val="0"/>
        </a:spcBef>
        <a:spcAft>
          <a:spcPct val="0"/>
        </a:spcAft>
        <a:defRPr sz="7800">
          <a:solidFill>
            <a:srgbClr val="D5D4D6"/>
          </a:solidFill>
          <a:latin typeface="Helvetica Neue Bold Condensed" charset="0"/>
          <a:ea typeface="ヒラギノ角ゴ ProN W6" charset="0"/>
          <a:cs typeface="ヒラギノ角ゴ ProN W6" charset="0"/>
          <a:sym typeface="Helvetica Neue Bold Condensed" charset="0"/>
        </a:defRPr>
      </a:lvl7pPr>
      <a:lvl8pPr marL="1371600" algn="l" rtl="0" fontAlgn="base">
        <a:lnSpc>
          <a:spcPct val="90000"/>
        </a:lnSpc>
        <a:spcBef>
          <a:spcPct val="0"/>
        </a:spcBef>
        <a:spcAft>
          <a:spcPct val="0"/>
        </a:spcAft>
        <a:defRPr sz="7800">
          <a:solidFill>
            <a:srgbClr val="D5D4D6"/>
          </a:solidFill>
          <a:latin typeface="Helvetica Neue Bold Condensed" charset="0"/>
          <a:ea typeface="ヒラギノ角ゴ ProN W6" charset="0"/>
          <a:cs typeface="ヒラギノ角ゴ ProN W6" charset="0"/>
          <a:sym typeface="Helvetica Neue Bold Condensed" charset="0"/>
        </a:defRPr>
      </a:lvl8pPr>
      <a:lvl9pPr marL="1828800" algn="l" rtl="0" fontAlgn="base">
        <a:lnSpc>
          <a:spcPct val="90000"/>
        </a:lnSpc>
        <a:spcBef>
          <a:spcPct val="0"/>
        </a:spcBef>
        <a:spcAft>
          <a:spcPct val="0"/>
        </a:spcAft>
        <a:defRPr sz="7800">
          <a:solidFill>
            <a:srgbClr val="D5D4D6"/>
          </a:solidFill>
          <a:latin typeface="Helvetica Neue Bold Condensed" charset="0"/>
          <a:ea typeface="ヒラギノ角ゴ ProN W6" charset="0"/>
          <a:cs typeface="ヒラギノ角ゴ ProN W6" charset="0"/>
          <a:sym typeface="Helvetica Neue Bold Condensed" charset="0"/>
        </a:defRPr>
      </a:lvl9pPr>
    </p:titleStyle>
    <p:bodyStyle>
      <a:lvl1pPr algn="l" rtl="0" eaLnBrk="0" fontAlgn="base" hangingPunct="0">
        <a:lnSpc>
          <a:spcPct val="110000"/>
        </a:lnSpc>
        <a:spcBef>
          <a:spcPct val="0"/>
        </a:spcBef>
        <a:spcAft>
          <a:spcPct val="0"/>
        </a:spcAft>
        <a:defRPr sz="3600" kern="1200">
          <a:solidFill>
            <a:srgbClr val="5483A6"/>
          </a:solidFill>
          <a:latin typeface="+mn-lt"/>
          <a:ea typeface="+mn-ea"/>
          <a:cs typeface="+mn-cs"/>
          <a:sym typeface="Helvetica Neue Bold Condensed" charset="0"/>
        </a:defRPr>
      </a:lvl1pPr>
      <a:lvl2pPr algn="l" rtl="0" eaLnBrk="0" fontAlgn="base" hangingPunct="0">
        <a:lnSpc>
          <a:spcPct val="110000"/>
        </a:lnSpc>
        <a:spcBef>
          <a:spcPct val="0"/>
        </a:spcBef>
        <a:spcAft>
          <a:spcPct val="0"/>
        </a:spcAft>
        <a:defRPr sz="3600" kern="1200">
          <a:solidFill>
            <a:srgbClr val="5483A6"/>
          </a:solidFill>
          <a:latin typeface="+mn-lt"/>
          <a:ea typeface="+mn-ea"/>
          <a:cs typeface="+mn-cs"/>
          <a:sym typeface="Helvetica Neue Bold Condensed" charset="0"/>
        </a:defRPr>
      </a:lvl2pPr>
      <a:lvl3pPr algn="l" rtl="0" eaLnBrk="0" fontAlgn="base" hangingPunct="0">
        <a:lnSpc>
          <a:spcPct val="110000"/>
        </a:lnSpc>
        <a:spcBef>
          <a:spcPct val="0"/>
        </a:spcBef>
        <a:spcAft>
          <a:spcPct val="0"/>
        </a:spcAft>
        <a:defRPr sz="3600" kern="1200">
          <a:solidFill>
            <a:srgbClr val="5483A6"/>
          </a:solidFill>
          <a:latin typeface="+mn-lt"/>
          <a:ea typeface="+mn-ea"/>
          <a:cs typeface="+mn-cs"/>
          <a:sym typeface="Helvetica Neue Bold Condensed" charset="0"/>
        </a:defRPr>
      </a:lvl3pPr>
      <a:lvl4pPr algn="l" rtl="0" eaLnBrk="0" fontAlgn="base" hangingPunct="0">
        <a:lnSpc>
          <a:spcPct val="110000"/>
        </a:lnSpc>
        <a:spcBef>
          <a:spcPct val="0"/>
        </a:spcBef>
        <a:spcAft>
          <a:spcPct val="0"/>
        </a:spcAft>
        <a:defRPr sz="3600" kern="1200">
          <a:solidFill>
            <a:srgbClr val="5483A6"/>
          </a:solidFill>
          <a:latin typeface="+mn-lt"/>
          <a:ea typeface="+mn-ea"/>
          <a:cs typeface="+mn-cs"/>
          <a:sym typeface="Helvetica Neue Bold Condensed" charset="0"/>
        </a:defRPr>
      </a:lvl4pPr>
      <a:lvl5pPr algn="l" rtl="0" eaLnBrk="0" fontAlgn="base" hangingPunct="0">
        <a:lnSpc>
          <a:spcPct val="110000"/>
        </a:lnSpc>
        <a:spcBef>
          <a:spcPct val="0"/>
        </a:spcBef>
        <a:spcAft>
          <a:spcPct val="0"/>
        </a:spcAft>
        <a:defRPr sz="3600" kern="1200">
          <a:solidFill>
            <a:srgbClr val="5483A6"/>
          </a:solidFill>
          <a:latin typeface="+mn-lt"/>
          <a:ea typeface="+mn-ea"/>
          <a:cs typeface="+mn-cs"/>
          <a:sym typeface="Helvetica Neue Bold Condensed"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6" name="Rectangle 1"/>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6147" name="Rectangle 2"/>
          <p:cNvSpPr>
            <a:spLocks noGrp="1" noChangeArrowheads="1"/>
          </p:cNvSpPr>
          <p:nvPr>
            <p:ph type="title"/>
          </p:nvPr>
        </p:nvSpPr>
        <p:spPr bwMode="auto">
          <a:xfrm>
            <a:off x="1041400" y="254000"/>
            <a:ext cx="109220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smtClean="0">
                <a:sym typeface="Helvetica Neue Light" charset="0"/>
              </a:rPr>
              <a:t>Click to edit Master title style</a:t>
            </a:r>
          </a:p>
        </p:txBody>
      </p:sp>
      <p:sp>
        <p:nvSpPr>
          <p:cNvPr id="6148" name="Rectangle 3"/>
          <p:cNvSpPr>
            <a:spLocks noGrp="1" noChangeArrowheads="1"/>
          </p:cNvSpPr>
          <p:nvPr>
            <p:ph type="body" idx="1"/>
          </p:nvPr>
        </p:nvSpPr>
        <p:spPr bwMode="auto">
          <a:xfrm>
            <a:off x="6629400" y="2768600"/>
            <a:ext cx="53340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smtClean="0">
                <a:sym typeface="Helvetica Neue" charset="0"/>
              </a:rPr>
              <a:t>Click to edit Master text styles</a:t>
            </a:r>
          </a:p>
          <a:p>
            <a:pPr lvl="1"/>
            <a:r>
              <a:rPr lang="en-US" smtClean="0">
                <a:sym typeface="Helvetica Neue" charset="0"/>
              </a:rPr>
              <a:t>Second level</a:t>
            </a:r>
          </a:p>
          <a:p>
            <a:pPr lvl="2"/>
            <a:r>
              <a:rPr lang="en-US" smtClean="0">
                <a:sym typeface="Helvetica Neue" charset="0"/>
              </a:rPr>
              <a:t>Third level</a:t>
            </a:r>
          </a:p>
          <a:p>
            <a:pPr lvl="3"/>
            <a:r>
              <a:rPr lang="en-US" smtClean="0">
                <a:sym typeface="Helvetica Neue" charset="0"/>
              </a:rPr>
              <a:t>Fourth level</a:t>
            </a:r>
          </a:p>
          <a:p>
            <a:pPr lvl="4"/>
            <a:r>
              <a:rPr lang="en-US" smtClean="0">
                <a:sym typeface="Helvetica Neue" charset="0"/>
              </a:rPr>
              <a:t>Fifth level</a:t>
            </a:r>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ransition/>
  <p:txStyles>
    <p:titleStyle>
      <a:lvl1pPr marL="357188" algn="l" rtl="0" eaLnBrk="0" fontAlgn="base" hangingPunct="0">
        <a:lnSpc>
          <a:spcPct val="90000"/>
        </a:lnSpc>
        <a:spcBef>
          <a:spcPct val="0"/>
        </a:spcBef>
        <a:spcAft>
          <a:spcPct val="0"/>
        </a:spcAft>
        <a:defRPr sz="7800" kern="1200">
          <a:solidFill>
            <a:schemeClr val="tx1"/>
          </a:solidFill>
          <a:latin typeface="+mj-lt"/>
          <a:ea typeface="+mj-ea"/>
          <a:cs typeface="+mj-cs"/>
          <a:sym typeface="Helvetica Neue Light" charset="0"/>
        </a:defRPr>
      </a:lvl1pPr>
      <a:lvl2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2pPr>
      <a:lvl3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3pPr>
      <a:lvl4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4pPr>
      <a:lvl5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5pPr>
      <a:lvl6pPr marL="8143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6pPr>
      <a:lvl7pPr marL="12715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7pPr>
      <a:lvl8pPr marL="17287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8pPr>
      <a:lvl9pPr marL="21859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4318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1pPr>
      <a:lvl2pPr marL="8255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2pPr>
      <a:lvl3pPr marL="12700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3pPr>
      <a:lvl4pPr marL="17145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4pPr>
      <a:lvl5pPr marL="21590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Rectangle 1"/>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7171" name="Rectangle 2"/>
          <p:cNvSpPr>
            <a:spLocks noGrp="1" noChangeArrowheads="1"/>
          </p:cNvSpPr>
          <p:nvPr>
            <p:ph type="body" idx="1"/>
          </p:nvPr>
        </p:nvSpPr>
        <p:spPr bwMode="auto">
          <a:xfrm>
            <a:off x="1041400" y="1473200"/>
            <a:ext cx="10922000" cy="680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smtClean="0">
                <a:sym typeface="Helvetica Neue" charset="0"/>
              </a:rPr>
              <a:t>Click to edit Master text styles</a:t>
            </a:r>
          </a:p>
          <a:p>
            <a:pPr lvl="1"/>
            <a:r>
              <a:rPr lang="en-US" smtClean="0">
                <a:sym typeface="Helvetica Neue" charset="0"/>
              </a:rPr>
              <a:t>Second level</a:t>
            </a:r>
          </a:p>
          <a:p>
            <a:pPr lvl="2"/>
            <a:r>
              <a:rPr lang="en-US" smtClean="0">
                <a:sym typeface="Helvetica Neue" charset="0"/>
              </a:rPr>
              <a:t>Third level</a:t>
            </a:r>
          </a:p>
          <a:p>
            <a:pPr lvl="3"/>
            <a:r>
              <a:rPr lang="en-US" smtClean="0">
                <a:sym typeface="Helvetica Neue" charset="0"/>
              </a:rPr>
              <a:t>Fourth level</a:t>
            </a:r>
          </a:p>
          <a:p>
            <a:pPr lvl="4"/>
            <a:r>
              <a:rPr lang="en-US" smtClean="0">
                <a:sym typeface="Helvetica Neue" charset="0"/>
              </a:rPr>
              <a:t>Fifth level</a:t>
            </a: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p:txStyles>
    <p:titleStyle>
      <a:lvl1pPr marL="407988" algn="l" rtl="0" eaLnBrk="0" fontAlgn="base" hangingPunct="0">
        <a:lnSpc>
          <a:spcPct val="90000"/>
        </a:lnSpc>
        <a:spcBef>
          <a:spcPct val="0"/>
        </a:spcBef>
        <a:spcAft>
          <a:spcPct val="0"/>
        </a:spcAft>
        <a:defRPr sz="7800" kern="1200">
          <a:solidFill>
            <a:schemeClr val="tx1"/>
          </a:solidFill>
          <a:latin typeface="+mj-lt"/>
          <a:ea typeface="+mj-ea"/>
          <a:cs typeface="+mj-cs"/>
          <a:sym typeface="Helvetica Neue Light" charset="0"/>
        </a:defRPr>
      </a:lvl1pPr>
      <a:lvl2pPr marL="4079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2pPr>
      <a:lvl3pPr marL="4079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3pPr>
      <a:lvl4pPr marL="4079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4pPr>
      <a:lvl5pPr marL="4079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5pPr>
      <a:lvl6pPr marL="8651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6pPr>
      <a:lvl7pPr marL="13223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7pPr>
      <a:lvl8pPr marL="17795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8pPr>
      <a:lvl9pPr marL="22367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431800" indent="-431800" algn="l" rtl="0" eaLnBrk="0" fontAlgn="base" hangingPunct="0">
        <a:spcBef>
          <a:spcPts val="4800"/>
        </a:spcBef>
        <a:spcAft>
          <a:spcPct val="0"/>
        </a:spcAft>
        <a:buSzPct val="77000"/>
        <a:buChar char="•"/>
        <a:defRPr sz="3600" kern="1200">
          <a:solidFill>
            <a:srgbClr val="646461"/>
          </a:solidFill>
          <a:latin typeface="+mn-lt"/>
          <a:ea typeface="+mn-ea"/>
          <a:cs typeface="+mn-cs"/>
          <a:sym typeface="Helvetica Neue" charset="0"/>
        </a:defRPr>
      </a:lvl1pPr>
      <a:lvl2pPr marL="825500" indent="-431800" algn="l" rtl="0" eaLnBrk="0" fontAlgn="base" hangingPunct="0">
        <a:spcBef>
          <a:spcPts val="4800"/>
        </a:spcBef>
        <a:spcAft>
          <a:spcPct val="0"/>
        </a:spcAft>
        <a:buSzPct val="77000"/>
        <a:buChar char="•"/>
        <a:defRPr sz="3600" kern="1200">
          <a:solidFill>
            <a:srgbClr val="646461"/>
          </a:solidFill>
          <a:latin typeface="+mn-lt"/>
          <a:ea typeface="+mn-ea"/>
          <a:cs typeface="+mn-cs"/>
          <a:sym typeface="Helvetica Neue" charset="0"/>
        </a:defRPr>
      </a:lvl2pPr>
      <a:lvl3pPr marL="1270000" indent="-431800" algn="l" rtl="0" eaLnBrk="0" fontAlgn="base" hangingPunct="0">
        <a:spcBef>
          <a:spcPts val="4800"/>
        </a:spcBef>
        <a:spcAft>
          <a:spcPct val="0"/>
        </a:spcAft>
        <a:buSzPct val="77000"/>
        <a:buChar char="•"/>
        <a:defRPr sz="3600" kern="1200">
          <a:solidFill>
            <a:srgbClr val="646461"/>
          </a:solidFill>
          <a:latin typeface="+mn-lt"/>
          <a:ea typeface="+mn-ea"/>
          <a:cs typeface="+mn-cs"/>
          <a:sym typeface="Helvetica Neue" charset="0"/>
        </a:defRPr>
      </a:lvl3pPr>
      <a:lvl4pPr marL="1714500" indent="-431800" algn="l" rtl="0" eaLnBrk="0" fontAlgn="base" hangingPunct="0">
        <a:spcBef>
          <a:spcPts val="4800"/>
        </a:spcBef>
        <a:spcAft>
          <a:spcPct val="0"/>
        </a:spcAft>
        <a:buSzPct val="77000"/>
        <a:buChar char="•"/>
        <a:defRPr sz="3600" kern="1200">
          <a:solidFill>
            <a:srgbClr val="646461"/>
          </a:solidFill>
          <a:latin typeface="+mn-lt"/>
          <a:ea typeface="+mn-ea"/>
          <a:cs typeface="+mn-cs"/>
          <a:sym typeface="Helvetica Neue" charset="0"/>
        </a:defRPr>
      </a:lvl4pPr>
      <a:lvl5pPr marL="2159000" indent="-431800" algn="l" rtl="0" eaLnBrk="0" fontAlgn="base" hangingPunct="0">
        <a:spcBef>
          <a:spcPts val="4800"/>
        </a:spcBef>
        <a:spcAft>
          <a:spcPct val="0"/>
        </a:spcAft>
        <a:buSzPct val="77000"/>
        <a:buChar char="•"/>
        <a:defRPr sz="3600" kern="1200">
          <a:solidFill>
            <a:srgbClr val="646461"/>
          </a:solidFill>
          <a:latin typeface="+mn-lt"/>
          <a:ea typeface="+mn-ea"/>
          <a:cs typeface="+mn-cs"/>
          <a:sym typeface="Helvetica Neue"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1"/>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8195" name="Rectangle 2"/>
          <p:cNvSpPr>
            <a:spLocks noGrp="1" noChangeArrowheads="1"/>
          </p:cNvSpPr>
          <p:nvPr>
            <p:ph type="title"/>
          </p:nvPr>
        </p:nvSpPr>
        <p:spPr bwMode="auto">
          <a:xfrm>
            <a:off x="1041400" y="254000"/>
            <a:ext cx="109220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smtClean="0">
                <a:sym typeface="Helvetica Neue Light" charset="0"/>
              </a:rPr>
              <a:t>Click to edit Master title style</a:t>
            </a:r>
          </a:p>
        </p:txBody>
      </p:sp>
      <p:sp>
        <p:nvSpPr>
          <p:cNvPr id="8196" name="Rectangle 3"/>
          <p:cNvSpPr>
            <a:spLocks noGrp="1" noChangeArrowheads="1"/>
          </p:cNvSpPr>
          <p:nvPr>
            <p:ph type="body" idx="1"/>
          </p:nvPr>
        </p:nvSpPr>
        <p:spPr bwMode="auto">
          <a:xfrm>
            <a:off x="1041400" y="2768600"/>
            <a:ext cx="53340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smtClean="0">
                <a:sym typeface="Helvetica Neue" charset="0"/>
              </a:rPr>
              <a:t>Click to edit Master text styles</a:t>
            </a:r>
          </a:p>
          <a:p>
            <a:pPr lvl="1"/>
            <a:r>
              <a:rPr lang="en-US" smtClean="0">
                <a:sym typeface="Helvetica Neue" charset="0"/>
              </a:rPr>
              <a:t>Second level</a:t>
            </a:r>
          </a:p>
          <a:p>
            <a:pPr lvl="2"/>
            <a:r>
              <a:rPr lang="en-US" smtClean="0">
                <a:sym typeface="Helvetica Neue" charset="0"/>
              </a:rPr>
              <a:t>Third level</a:t>
            </a:r>
          </a:p>
          <a:p>
            <a:pPr lvl="3"/>
            <a:r>
              <a:rPr lang="en-US" smtClean="0">
                <a:sym typeface="Helvetica Neue" charset="0"/>
              </a:rPr>
              <a:t>Fourth level</a:t>
            </a:r>
          </a:p>
          <a:p>
            <a:pPr lvl="4"/>
            <a:r>
              <a:rPr lang="en-US" smtClean="0">
                <a:sym typeface="Helvetica Neue" charset="0"/>
              </a:rPr>
              <a:t>Fifth level</a:t>
            </a:r>
          </a:p>
        </p:txBody>
      </p:sp>
    </p:spTree>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ransition/>
  <p:txStyles>
    <p:titleStyle>
      <a:lvl1pPr marL="357188" algn="l" rtl="0" eaLnBrk="0" fontAlgn="base" hangingPunct="0">
        <a:lnSpc>
          <a:spcPct val="90000"/>
        </a:lnSpc>
        <a:spcBef>
          <a:spcPct val="0"/>
        </a:spcBef>
        <a:spcAft>
          <a:spcPct val="0"/>
        </a:spcAft>
        <a:defRPr sz="7800" kern="1200">
          <a:solidFill>
            <a:schemeClr val="tx1"/>
          </a:solidFill>
          <a:latin typeface="+mj-lt"/>
          <a:ea typeface="+mj-ea"/>
          <a:cs typeface="+mj-cs"/>
          <a:sym typeface="Helvetica Neue Light" charset="0"/>
        </a:defRPr>
      </a:lvl1pPr>
      <a:lvl2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2pPr>
      <a:lvl3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3pPr>
      <a:lvl4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4pPr>
      <a:lvl5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5pPr>
      <a:lvl6pPr marL="8143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6pPr>
      <a:lvl7pPr marL="12715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7pPr>
      <a:lvl8pPr marL="17287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8pPr>
      <a:lvl9pPr marL="21859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4318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1pPr>
      <a:lvl2pPr marL="8255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2pPr>
      <a:lvl3pPr marL="12700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3pPr>
      <a:lvl4pPr marL="17145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4pPr>
      <a:lvl5pPr marL="21590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8" name="Rectangle 1"/>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9219" name="Rectangle 2"/>
          <p:cNvSpPr>
            <a:spLocks noGrp="1" noChangeArrowheads="1"/>
          </p:cNvSpPr>
          <p:nvPr>
            <p:ph type="title"/>
          </p:nvPr>
        </p:nvSpPr>
        <p:spPr bwMode="auto">
          <a:xfrm>
            <a:off x="1041400" y="254000"/>
            <a:ext cx="109220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smtClean="0">
                <a:sym typeface="Helvetica Neue Light" charset="0"/>
              </a:rPr>
              <a:t>Click to edit Master title style</a:t>
            </a:r>
          </a:p>
        </p:txBody>
      </p:sp>
    </p:spTree>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ransition/>
  <p:txStyles>
    <p:titleStyle>
      <a:lvl1pPr marL="357188" algn="l" rtl="0" eaLnBrk="0" fontAlgn="base" hangingPunct="0">
        <a:lnSpc>
          <a:spcPct val="90000"/>
        </a:lnSpc>
        <a:spcBef>
          <a:spcPct val="0"/>
        </a:spcBef>
        <a:spcAft>
          <a:spcPct val="0"/>
        </a:spcAft>
        <a:defRPr sz="7800" kern="1200">
          <a:solidFill>
            <a:schemeClr val="tx1"/>
          </a:solidFill>
          <a:latin typeface="+mj-lt"/>
          <a:ea typeface="+mj-ea"/>
          <a:cs typeface="+mj-cs"/>
          <a:sym typeface="Helvetica Neue Light" charset="0"/>
        </a:defRPr>
      </a:lvl1pPr>
      <a:lvl2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2pPr>
      <a:lvl3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3pPr>
      <a:lvl4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4pPr>
      <a:lvl5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5pPr>
      <a:lvl6pPr marL="8143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6pPr>
      <a:lvl7pPr marL="12715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7pPr>
      <a:lvl8pPr marL="17287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8pPr>
      <a:lvl9pPr marL="21859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4318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1pPr>
      <a:lvl2pPr marL="8763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2pPr>
      <a:lvl3pPr marL="13208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3pPr>
      <a:lvl4pPr marL="17653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4pPr>
      <a:lvl5pPr marL="22098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2" name="Rectangle 1"/>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10243" name="Rectangle 2"/>
          <p:cNvSpPr>
            <a:spLocks noGrp="1" noChangeArrowheads="1"/>
          </p:cNvSpPr>
          <p:nvPr>
            <p:ph type="title"/>
          </p:nvPr>
        </p:nvSpPr>
        <p:spPr bwMode="auto">
          <a:xfrm>
            <a:off x="1041400" y="3657600"/>
            <a:ext cx="109220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smtClean="0">
                <a:sym typeface="Helvetica Neue Light" charset="0"/>
              </a:rPr>
              <a:t>Click to edit Master title style</a:t>
            </a:r>
          </a:p>
        </p:txBody>
      </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ransition/>
  <p:txStyles>
    <p:titleStyle>
      <a:lvl1pPr marL="357188" algn="l" rtl="0" eaLnBrk="0" fontAlgn="base" hangingPunct="0">
        <a:lnSpc>
          <a:spcPct val="90000"/>
        </a:lnSpc>
        <a:spcBef>
          <a:spcPct val="0"/>
        </a:spcBef>
        <a:spcAft>
          <a:spcPct val="0"/>
        </a:spcAft>
        <a:defRPr sz="7800" kern="1200">
          <a:solidFill>
            <a:schemeClr val="tx1"/>
          </a:solidFill>
          <a:latin typeface="+mj-lt"/>
          <a:ea typeface="+mj-ea"/>
          <a:cs typeface="+mj-cs"/>
          <a:sym typeface="Helvetica Neue Light" charset="0"/>
        </a:defRPr>
      </a:lvl1pPr>
      <a:lvl2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2pPr>
      <a:lvl3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3pPr>
      <a:lvl4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4pPr>
      <a:lvl5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5pPr>
      <a:lvl6pPr marL="8143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6pPr>
      <a:lvl7pPr marL="12715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7pPr>
      <a:lvl8pPr marL="17287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8pPr>
      <a:lvl9pPr marL="21859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4318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1pPr>
      <a:lvl2pPr marL="8763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2pPr>
      <a:lvl3pPr marL="13208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3pPr>
      <a:lvl4pPr marL="17653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4pPr>
      <a:lvl5pPr marL="22098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266" name="Rectangle 1"/>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11267" name="Rectangle 2"/>
          <p:cNvSpPr>
            <a:spLocks noGrp="1" noChangeArrowheads="1"/>
          </p:cNvSpPr>
          <p:nvPr>
            <p:ph type="title"/>
          </p:nvPr>
        </p:nvSpPr>
        <p:spPr bwMode="auto">
          <a:xfrm>
            <a:off x="1041400" y="254000"/>
            <a:ext cx="109220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smtClean="0">
                <a:sym typeface="Helvetica Neue Light" charset="0"/>
              </a:rPr>
              <a:t>Click to edit Master title style</a:t>
            </a:r>
          </a:p>
        </p:txBody>
      </p:sp>
      <p:sp>
        <p:nvSpPr>
          <p:cNvPr id="11268" name="Rectangle 3"/>
          <p:cNvSpPr>
            <a:spLocks noGrp="1" noChangeArrowheads="1"/>
          </p:cNvSpPr>
          <p:nvPr>
            <p:ph type="body" idx="1"/>
          </p:nvPr>
        </p:nvSpPr>
        <p:spPr bwMode="auto">
          <a:xfrm>
            <a:off x="1041400" y="2768600"/>
            <a:ext cx="109220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smtClean="0">
                <a:sym typeface="Helvetica Neue" charset="0"/>
              </a:rPr>
              <a:t>Click to edit Master text styles</a:t>
            </a:r>
          </a:p>
          <a:p>
            <a:pPr lvl="1"/>
            <a:r>
              <a:rPr lang="en-US" smtClean="0">
                <a:sym typeface="Helvetica Neue" charset="0"/>
              </a:rPr>
              <a:t>Second level</a:t>
            </a:r>
          </a:p>
          <a:p>
            <a:pPr lvl="2"/>
            <a:r>
              <a:rPr lang="en-US" smtClean="0">
                <a:sym typeface="Helvetica Neue" charset="0"/>
              </a:rPr>
              <a:t>Third level</a:t>
            </a:r>
          </a:p>
          <a:p>
            <a:pPr lvl="3"/>
            <a:r>
              <a:rPr lang="en-US" smtClean="0">
                <a:sym typeface="Helvetica Neue" charset="0"/>
              </a:rPr>
              <a:t>Fourth level</a:t>
            </a:r>
          </a:p>
          <a:p>
            <a:pPr lvl="4"/>
            <a:r>
              <a:rPr lang="en-US" smtClean="0">
                <a:sym typeface="Helvetica Neue" charset="0"/>
              </a:rPr>
              <a:t>Fifth level</a:t>
            </a:r>
          </a:p>
        </p:txBody>
      </p:sp>
    </p:spTree>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ransition/>
  <p:txStyles>
    <p:titleStyle>
      <a:lvl1pPr marL="357188" algn="l" rtl="0" eaLnBrk="0" fontAlgn="base" hangingPunct="0">
        <a:lnSpc>
          <a:spcPct val="90000"/>
        </a:lnSpc>
        <a:spcBef>
          <a:spcPct val="0"/>
        </a:spcBef>
        <a:spcAft>
          <a:spcPct val="0"/>
        </a:spcAft>
        <a:defRPr sz="7800" kern="1200">
          <a:solidFill>
            <a:schemeClr val="tx1"/>
          </a:solidFill>
          <a:latin typeface="+mj-lt"/>
          <a:ea typeface="+mj-ea"/>
          <a:cs typeface="+mj-cs"/>
          <a:sym typeface="Helvetica Neue Light" charset="0"/>
        </a:defRPr>
      </a:lvl1pPr>
      <a:lvl2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2pPr>
      <a:lvl3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3pPr>
      <a:lvl4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4pPr>
      <a:lvl5pPr marL="357188" algn="l" rtl="0" eaLnBrk="0" fontAlgn="base" hangingPunct="0">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5pPr>
      <a:lvl6pPr marL="8143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6pPr>
      <a:lvl7pPr marL="12715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7pPr>
      <a:lvl8pPr marL="17287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8pPr>
      <a:lvl9pPr marL="2185988" algn="l" rtl="0" fontAlgn="base">
        <a:lnSpc>
          <a:spcPct val="90000"/>
        </a:lnSpc>
        <a:spcBef>
          <a:spcPct val="0"/>
        </a:spcBef>
        <a:spcAft>
          <a:spcPct val="0"/>
        </a:spcAft>
        <a:defRPr sz="7800">
          <a:solidFill>
            <a:schemeClr val="tx1"/>
          </a:solidFill>
          <a:latin typeface="Helvetica Neue Light" charset="0"/>
          <a:ea typeface="ヒラギノ角ゴ ProN W3" charset="0"/>
          <a:cs typeface="ヒラギノ角ゴ ProN W3" charset="0"/>
          <a:sym typeface="Helvetica Neue Light" charset="0"/>
        </a:defRPr>
      </a:lvl9pPr>
    </p:titleStyle>
    <p:bodyStyle>
      <a:lvl1pPr marL="4318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1pPr>
      <a:lvl2pPr marL="8255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2pPr>
      <a:lvl3pPr marL="12700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3pPr>
      <a:lvl4pPr marL="17145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4pPr>
      <a:lvl5pPr marL="2159000" indent="-431800" algn="l" rtl="0" eaLnBrk="0" fontAlgn="base" hangingPunct="0">
        <a:spcBef>
          <a:spcPts val="3200"/>
        </a:spcBef>
        <a:spcAft>
          <a:spcPct val="0"/>
        </a:spcAft>
        <a:buSzPct val="77000"/>
        <a:buChar char="•"/>
        <a:defRPr sz="3600" kern="1200">
          <a:solidFill>
            <a:srgbClr val="646461"/>
          </a:solidFill>
          <a:latin typeface="+mn-lt"/>
          <a:ea typeface="+mn-ea"/>
          <a:cs typeface="+mn-cs"/>
          <a:sym typeface="Helvetica Neue"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90" name="Rectangle 1"/>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12291" name="Rectangle 2"/>
          <p:cNvSpPr>
            <a:spLocks noGrp="1" noChangeArrowheads="1"/>
          </p:cNvSpPr>
          <p:nvPr>
            <p:ph type="title"/>
          </p:nvPr>
        </p:nvSpPr>
        <p:spPr bwMode="auto">
          <a:xfrm>
            <a:off x="1422400" y="3568700"/>
            <a:ext cx="10541000" cy="2628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smtClean="0">
                <a:sym typeface="Helvetica Neue Bold Condensed" charset="0"/>
              </a:rPr>
              <a:t>Click to edit Master title style</a:t>
            </a:r>
          </a:p>
        </p:txBody>
      </p:sp>
    </p:spTree>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transition/>
  <p:txStyles>
    <p:titleStyle>
      <a:lvl1pPr algn="l" rtl="0" eaLnBrk="0" fontAlgn="base" hangingPunct="0">
        <a:spcBef>
          <a:spcPct val="0"/>
        </a:spcBef>
        <a:spcAft>
          <a:spcPct val="0"/>
        </a:spcAft>
        <a:defRPr sz="7600" kern="1200">
          <a:solidFill>
            <a:srgbClr val="D5D4D6"/>
          </a:solidFill>
          <a:latin typeface="+mj-lt"/>
          <a:ea typeface="+mj-ea"/>
          <a:cs typeface="+mj-cs"/>
          <a:sym typeface="Helvetica Neue Bold Condensed" charset="0"/>
        </a:defRPr>
      </a:lvl1pPr>
      <a:lvl2pPr algn="l" rtl="0" eaLnBrk="0" fontAlgn="base" hangingPunct="0">
        <a:spcBef>
          <a:spcPct val="0"/>
        </a:spcBef>
        <a:spcAft>
          <a:spcPct val="0"/>
        </a:spcAft>
        <a:defRPr sz="7600">
          <a:solidFill>
            <a:srgbClr val="D5D4D6"/>
          </a:solidFill>
          <a:latin typeface="Helvetica Neue Bold Condensed" charset="0"/>
          <a:ea typeface="ヒラギノ角ゴ ProN W6" charset="0"/>
          <a:cs typeface="ヒラギノ角ゴ ProN W6" charset="0"/>
          <a:sym typeface="Helvetica Neue Bold Condensed" charset="0"/>
        </a:defRPr>
      </a:lvl2pPr>
      <a:lvl3pPr algn="l" rtl="0" eaLnBrk="0" fontAlgn="base" hangingPunct="0">
        <a:spcBef>
          <a:spcPct val="0"/>
        </a:spcBef>
        <a:spcAft>
          <a:spcPct val="0"/>
        </a:spcAft>
        <a:defRPr sz="7600">
          <a:solidFill>
            <a:srgbClr val="D5D4D6"/>
          </a:solidFill>
          <a:latin typeface="Helvetica Neue Bold Condensed" charset="0"/>
          <a:ea typeface="ヒラギノ角ゴ ProN W6" charset="0"/>
          <a:cs typeface="ヒラギノ角ゴ ProN W6" charset="0"/>
          <a:sym typeface="Helvetica Neue Bold Condensed" charset="0"/>
        </a:defRPr>
      </a:lvl3pPr>
      <a:lvl4pPr algn="l" rtl="0" eaLnBrk="0" fontAlgn="base" hangingPunct="0">
        <a:spcBef>
          <a:spcPct val="0"/>
        </a:spcBef>
        <a:spcAft>
          <a:spcPct val="0"/>
        </a:spcAft>
        <a:defRPr sz="7600">
          <a:solidFill>
            <a:srgbClr val="D5D4D6"/>
          </a:solidFill>
          <a:latin typeface="Helvetica Neue Bold Condensed" charset="0"/>
          <a:ea typeface="ヒラギノ角ゴ ProN W6" charset="0"/>
          <a:cs typeface="ヒラギノ角ゴ ProN W6" charset="0"/>
          <a:sym typeface="Helvetica Neue Bold Condensed" charset="0"/>
        </a:defRPr>
      </a:lvl4pPr>
      <a:lvl5pPr algn="l" rtl="0" eaLnBrk="0" fontAlgn="base" hangingPunct="0">
        <a:spcBef>
          <a:spcPct val="0"/>
        </a:spcBef>
        <a:spcAft>
          <a:spcPct val="0"/>
        </a:spcAft>
        <a:defRPr sz="7600">
          <a:solidFill>
            <a:srgbClr val="D5D4D6"/>
          </a:solidFill>
          <a:latin typeface="Helvetica Neue Bold Condensed" charset="0"/>
          <a:ea typeface="ヒラギノ角ゴ ProN W6" charset="0"/>
          <a:cs typeface="ヒラギノ角ゴ ProN W6" charset="0"/>
          <a:sym typeface="Helvetica Neue Bold Condensed" charset="0"/>
        </a:defRPr>
      </a:lvl5pPr>
      <a:lvl6pPr marL="457200" algn="l" rtl="0" fontAlgn="base">
        <a:spcBef>
          <a:spcPct val="0"/>
        </a:spcBef>
        <a:spcAft>
          <a:spcPct val="0"/>
        </a:spcAft>
        <a:defRPr sz="7600">
          <a:solidFill>
            <a:srgbClr val="D5D4D6"/>
          </a:solidFill>
          <a:latin typeface="Helvetica Neue Bold Condensed" charset="0"/>
          <a:ea typeface="ヒラギノ角ゴ ProN W6" charset="0"/>
          <a:cs typeface="ヒラギノ角ゴ ProN W6" charset="0"/>
          <a:sym typeface="Helvetica Neue Bold Condensed" charset="0"/>
        </a:defRPr>
      </a:lvl6pPr>
      <a:lvl7pPr marL="914400" algn="l" rtl="0" fontAlgn="base">
        <a:spcBef>
          <a:spcPct val="0"/>
        </a:spcBef>
        <a:spcAft>
          <a:spcPct val="0"/>
        </a:spcAft>
        <a:defRPr sz="7600">
          <a:solidFill>
            <a:srgbClr val="D5D4D6"/>
          </a:solidFill>
          <a:latin typeface="Helvetica Neue Bold Condensed" charset="0"/>
          <a:ea typeface="ヒラギノ角ゴ ProN W6" charset="0"/>
          <a:cs typeface="ヒラギノ角ゴ ProN W6" charset="0"/>
          <a:sym typeface="Helvetica Neue Bold Condensed" charset="0"/>
        </a:defRPr>
      </a:lvl7pPr>
      <a:lvl8pPr marL="1371600" algn="l" rtl="0" fontAlgn="base">
        <a:spcBef>
          <a:spcPct val="0"/>
        </a:spcBef>
        <a:spcAft>
          <a:spcPct val="0"/>
        </a:spcAft>
        <a:defRPr sz="7600">
          <a:solidFill>
            <a:srgbClr val="D5D4D6"/>
          </a:solidFill>
          <a:latin typeface="Helvetica Neue Bold Condensed" charset="0"/>
          <a:ea typeface="ヒラギノ角ゴ ProN W6" charset="0"/>
          <a:cs typeface="ヒラギノ角ゴ ProN W6" charset="0"/>
          <a:sym typeface="Helvetica Neue Bold Condensed" charset="0"/>
        </a:defRPr>
      </a:lvl8pPr>
      <a:lvl9pPr marL="1828800" algn="l" rtl="0" fontAlgn="base">
        <a:spcBef>
          <a:spcPct val="0"/>
        </a:spcBef>
        <a:spcAft>
          <a:spcPct val="0"/>
        </a:spcAft>
        <a:defRPr sz="7600">
          <a:solidFill>
            <a:srgbClr val="D5D4D6"/>
          </a:solidFill>
          <a:latin typeface="Helvetica Neue Bold Condensed" charset="0"/>
          <a:ea typeface="ヒラギノ角ゴ ProN W6" charset="0"/>
          <a:cs typeface="ヒラギノ角ゴ ProN W6" charset="0"/>
          <a:sym typeface="Helvetica Neue Bold Condensed" charset="0"/>
        </a:defRPr>
      </a:lvl9pPr>
    </p:titleStyle>
    <p:bodyStyle>
      <a:lvl1pPr algn="l" rtl="0" eaLnBrk="0" fontAlgn="base" hangingPunct="0">
        <a:spcBef>
          <a:spcPct val="0"/>
        </a:spcBef>
        <a:spcAft>
          <a:spcPct val="0"/>
        </a:spcAft>
        <a:defRPr sz="4600" kern="1200">
          <a:solidFill>
            <a:srgbClr val="5483A6"/>
          </a:solidFill>
          <a:latin typeface="+mn-lt"/>
          <a:ea typeface="+mn-ea"/>
          <a:cs typeface="+mn-cs"/>
          <a:sym typeface="Helvetica Neue Bold Condensed" charset="0"/>
        </a:defRPr>
      </a:lvl1pPr>
      <a:lvl2pPr algn="l" rtl="0" eaLnBrk="0" fontAlgn="base" hangingPunct="0">
        <a:spcBef>
          <a:spcPct val="0"/>
        </a:spcBef>
        <a:spcAft>
          <a:spcPct val="0"/>
        </a:spcAft>
        <a:defRPr sz="4600" kern="1200">
          <a:solidFill>
            <a:srgbClr val="5483A6"/>
          </a:solidFill>
          <a:latin typeface="+mn-lt"/>
          <a:ea typeface="+mn-ea"/>
          <a:cs typeface="+mn-cs"/>
          <a:sym typeface="Helvetica Neue Bold Condensed" charset="0"/>
        </a:defRPr>
      </a:lvl2pPr>
      <a:lvl3pPr algn="l" rtl="0" eaLnBrk="0" fontAlgn="base" hangingPunct="0">
        <a:spcBef>
          <a:spcPct val="0"/>
        </a:spcBef>
        <a:spcAft>
          <a:spcPct val="0"/>
        </a:spcAft>
        <a:defRPr sz="4600" kern="1200">
          <a:solidFill>
            <a:srgbClr val="5483A6"/>
          </a:solidFill>
          <a:latin typeface="+mn-lt"/>
          <a:ea typeface="+mn-ea"/>
          <a:cs typeface="+mn-cs"/>
          <a:sym typeface="Helvetica Neue Bold Condensed" charset="0"/>
        </a:defRPr>
      </a:lvl3pPr>
      <a:lvl4pPr algn="l" rtl="0" eaLnBrk="0" fontAlgn="base" hangingPunct="0">
        <a:spcBef>
          <a:spcPct val="0"/>
        </a:spcBef>
        <a:spcAft>
          <a:spcPct val="0"/>
        </a:spcAft>
        <a:defRPr sz="4600" kern="1200">
          <a:solidFill>
            <a:srgbClr val="5483A6"/>
          </a:solidFill>
          <a:latin typeface="+mn-lt"/>
          <a:ea typeface="+mn-ea"/>
          <a:cs typeface="+mn-cs"/>
          <a:sym typeface="Helvetica Neue Bold Condensed" charset="0"/>
        </a:defRPr>
      </a:lvl4pPr>
      <a:lvl5pPr algn="l" rtl="0" eaLnBrk="0" fontAlgn="base" hangingPunct="0">
        <a:spcBef>
          <a:spcPct val="0"/>
        </a:spcBef>
        <a:spcAft>
          <a:spcPct val="0"/>
        </a:spcAft>
        <a:defRPr sz="4600" kern="1200">
          <a:solidFill>
            <a:srgbClr val="5483A6"/>
          </a:solidFill>
          <a:latin typeface="+mn-lt"/>
          <a:ea typeface="+mn-ea"/>
          <a:cs typeface="+mn-cs"/>
          <a:sym typeface="Helvetica Neue Bold Condensed"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3314" name="Rectangle 1"/>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13315" name="Line 2"/>
          <p:cNvSpPr>
            <a:spLocks noChangeShapeType="1"/>
          </p:cNvSpPr>
          <p:nvPr/>
        </p:nvSpPr>
        <p:spPr bwMode="auto">
          <a:xfrm>
            <a:off x="277813" y="8356600"/>
            <a:ext cx="12458700" cy="0"/>
          </a:xfrm>
          <a:prstGeom prst="line">
            <a:avLst/>
          </a:prstGeom>
          <a:noFill/>
          <a:ln w="25400">
            <a:solidFill>
              <a:srgbClr val="908F9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316" name="Rectangle 3"/>
          <p:cNvSpPr>
            <a:spLocks noGrp="1" noChangeArrowheads="1"/>
          </p:cNvSpPr>
          <p:nvPr>
            <p:ph type="body" idx="1"/>
          </p:nvPr>
        </p:nvSpPr>
        <p:spPr bwMode="auto">
          <a:xfrm>
            <a:off x="368300" y="9017000"/>
            <a:ext cx="108458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smtClean="0">
                <a:sym typeface="Helvetica Neue Bold Condensed" charset="0"/>
              </a:rPr>
              <a:t>Click to edit Master text styles</a:t>
            </a:r>
          </a:p>
          <a:p>
            <a:pPr lvl="1"/>
            <a:r>
              <a:rPr lang="en-US" smtClean="0">
                <a:sym typeface="Helvetica Neue Bold Condensed" charset="0"/>
              </a:rPr>
              <a:t>Second level</a:t>
            </a:r>
          </a:p>
          <a:p>
            <a:pPr lvl="2"/>
            <a:r>
              <a:rPr lang="en-US" smtClean="0">
                <a:sym typeface="Helvetica Neue Bold Condensed" charset="0"/>
              </a:rPr>
              <a:t>Third level</a:t>
            </a:r>
          </a:p>
          <a:p>
            <a:pPr lvl="3"/>
            <a:r>
              <a:rPr lang="en-US" smtClean="0">
                <a:sym typeface="Helvetica Neue Bold Condensed" charset="0"/>
              </a:rPr>
              <a:t>Fourth level</a:t>
            </a:r>
          </a:p>
          <a:p>
            <a:pPr lvl="4"/>
            <a:r>
              <a:rPr lang="en-US" smtClean="0">
                <a:sym typeface="Helvetica Neue Bold Condensed" charset="0"/>
              </a:rPr>
              <a:t>Fifth level</a:t>
            </a:r>
          </a:p>
        </p:txBody>
      </p:sp>
      <p:sp>
        <p:nvSpPr>
          <p:cNvPr id="13317" name="Rectangle 4"/>
          <p:cNvSpPr>
            <a:spLocks noGrp="1" noChangeArrowheads="1"/>
          </p:cNvSpPr>
          <p:nvPr>
            <p:ph type="title"/>
          </p:nvPr>
        </p:nvSpPr>
        <p:spPr bwMode="auto">
          <a:xfrm>
            <a:off x="368300" y="8369300"/>
            <a:ext cx="10845800" cy="66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b" anchorCtr="0" compatLnSpc="1">
            <a:prstTxWarp prst="textNoShape">
              <a:avLst/>
            </a:prstTxWarp>
          </a:bodyPr>
          <a:lstStyle/>
          <a:p>
            <a:pPr lvl="0"/>
            <a:r>
              <a:rPr lang="en-US" smtClean="0">
                <a:sym typeface="Helvetica Neue Bold Condensed" charset="0"/>
              </a:rPr>
              <a:t>Click to edit Master title style</a:t>
            </a:r>
          </a:p>
        </p:txBody>
      </p:sp>
    </p:spTree>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ransition/>
  <p:txStyles>
    <p:titleStyle>
      <a:lvl1pPr algn="l" rtl="0" eaLnBrk="0" fontAlgn="base" hangingPunct="0">
        <a:spcBef>
          <a:spcPct val="0"/>
        </a:spcBef>
        <a:spcAft>
          <a:spcPct val="0"/>
        </a:spcAft>
        <a:defRPr sz="4200" kern="1200">
          <a:solidFill>
            <a:srgbClr val="D5D4D6"/>
          </a:solidFill>
          <a:latin typeface="+mj-lt"/>
          <a:ea typeface="+mj-ea"/>
          <a:cs typeface="+mj-cs"/>
          <a:sym typeface="Helvetica Neue Bold Condensed" charset="0"/>
        </a:defRPr>
      </a:lvl1pPr>
      <a:lvl2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2pPr>
      <a:lvl3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3pPr>
      <a:lvl4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4pPr>
      <a:lvl5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5pPr>
      <a:lvl6pPr marL="4572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6pPr>
      <a:lvl7pPr marL="9144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7pPr>
      <a:lvl8pPr marL="13716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8pPr>
      <a:lvl9pPr marL="18288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9pPr>
    </p:titleStyle>
    <p:bodyStyle>
      <a:lvl1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1pPr>
      <a:lvl2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2pPr>
      <a:lvl3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3pPr>
      <a:lvl4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4pPr>
      <a:lvl5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4338" name="Rectangle 1"/>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14339" name="Line 2"/>
          <p:cNvSpPr>
            <a:spLocks noChangeShapeType="1"/>
          </p:cNvSpPr>
          <p:nvPr/>
        </p:nvSpPr>
        <p:spPr bwMode="auto">
          <a:xfrm>
            <a:off x="277813" y="8356600"/>
            <a:ext cx="12458700" cy="0"/>
          </a:xfrm>
          <a:prstGeom prst="line">
            <a:avLst/>
          </a:prstGeom>
          <a:noFill/>
          <a:ln w="25400">
            <a:solidFill>
              <a:srgbClr val="908F9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4340" name="Rectangle 3"/>
          <p:cNvSpPr>
            <a:spLocks noGrp="1" noChangeArrowheads="1"/>
          </p:cNvSpPr>
          <p:nvPr>
            <p:ph type="body" idx="1"/>
          </p:nvPr>
        </p:nvSpPr>
        <p:spPr bwMode="auto">
          <a:xfrm>
            <a:off x="368300" y="9017000"/>
            <a:ext cx="108458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smtClean="0">
                <a:sym typeface="Helvetica Neue Bold Condensed" charset="0"/>
              </a:rPr>
              <a:t>Click to edit Master text styles</a:t>
            </a:r>
          </a:p>
          <a:p>
            <a:pPr lvl="1"/>
            <a:r>
              <a:rPr lang="en-US" smtClean="0">
                <a:sym typeface="Helvetica Neue Bold Condensed" charset="0"/>
              </a:rPr>
              <a:t>Second level</a:t>
            </a:r>
          </a:p>
          <a:p>
            <a:pPr lvl="2"/>
            <a:r>
              <a:rPr lang="en-US" smtClean="0">
                <a:sym typeface="Helvetica Neue Bold Condensed" charset="0"/>
              </a:rPr>
              <a:t>Third level</a:t>
            </a:r>
          </a:p>
          <a:p>
            <a:pPr lvl="3"/>
            <a:r>
              <a:rPr lang="en-US" smtClean="0">
                <a:sym typeface="Helvetica Neue Bold Condensed" charset="0"/>
              </a:rPr>
              <a:t>Fourth level</a:t>
            </a:r>
          </a:p>
          <a:p>
            <a:pPr lvl="4"/>
            <a:r>
              <a:rPr lang="en-US" smtClean="0">
                <a:sym typeface="Helvetica Neue Bold Condensed" charset="0"/>
              </a:rPr>
              <a:t>Fifth level</a:t>
            </a:r>
          </a:p>
        </p:txBody>
      </p:sp>
      <p:sp>
        <p:nvSpPr>
          <p:cNvPr id="14341" name="Rectangle 4"/>
          <p:cNvSpPr>
            <a:spLocks noGrp="1" noChangeArrowheads="1"/>
          </p:cNvSpPr>
          <p:nvPr>
            <p:ph type="title"/>
          </p:nvPr>
        </p:nvSpPr>
        <p:spPr bwMode="auto">
          <a:xfrm>
            <a:off x="368300" y="8369300"/>
            <a:ext cx="10845800" cy="66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b" anchorCtr="0" compatLnSpc="1">
            <a:prstTxWarp prst="textNoShape">
              <a:avLst/>
            </a:prstTxWarp>
          </a:bodyPr>
          <a:lstStyle/>
          <a:p>
            <a:pPr lvl="0"/>
            <a:r>
              <a:rPr lang="en-US" smtClean="0">
                <a:sym typeface="Helvetica Neue Bold Condensed" charset="0"/>
              </a:rPr>
              <a:t>Click to edit Master title style</a:t>
            </a:r>
          </a:p>
        </p:txBody>
      </p:sp>
    </p:spTree>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ransition/>
  <p:txStyles>
    <p:titleStyle>
      <a:lvl1pPr algn="l" rtl="0" eaLnBrk="0" fontAlgn="base" hangingPunct="0">
        <a:spcBef>
          <a:spcPct val="0"/>
        </a:spcBef>
        <a:spcAft>
          <a:spcPct val="0"/>
        </a:spcAft>
        <a:defRPr sz="4200" kern="1200">
          <a:solidFill>
            <a:srgbClr val="D5D4D6"/>
          </a:solidFill>
          <a:latin typeface="+mj-lt"/>
          <a:ea typeface="+mj-ea"/>
          <a:cs typeface="+mj-cs"/>
          <a:sym typeface="Helvetica Neue Bold Condensed" charset="0"/>
        </a:defRPr>
      </a:lvl1pPr>
      <a:lvl2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2pPr>
      <a:lvl3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3pPr>
      <a:lvl4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4pPr>
      <a:lvl5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5pPr>
      <a:lvl6pPr marL="4572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6pPr>
      <a:lvl7pPr marL="9144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7pPr>
      <a:lvl8pPr marL="13716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8pPr>
      <a:lvl9pPr marL="18288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9pPr>
    </p:titleStyle>
    <p:bodyStyle>
      <a:lvl1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1pPr>
      <a:lvl2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2pPr>
      <a:lvl3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3pPr>
      <a:lvl4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4pPr>
      <a:lvl5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5362" name="Rectangle 1"/>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15363" name="Line 2"/>
          <p:cNvSpPr>
            <a:spLocks noChangeShapeType="1"/>
          </p:cNvSpPr>
          <p:nvPr/>
        </p:nvSpPr>
        <p:spPr bwMode="auto">
          <a:xfrm>
            <a:off x="277813" y="8356600"/>
            <a:ext cx="12458700" cy="0"/>
          </a:xfrm>
          <a:prstGeom prst="line">
            <a:avLst/>
          </a:prstGeom>
          <a:noFill/>
          <a:ln w="25400">
            <a:solidFill>
              <a:srgbClr val="908F9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5364" name="Rectangle 3"/>
          <p:cNvSpPr>
            <a:spLocks noGrp="1" noChangeArrowheads="1"/>
          </p:cNvSpPr>
          <p:nvPr>
            <p:ph type="body" idx="1"/>
          </p:nvPr>
        </p:nvSpPr>
        <p:spPr bwMode="auto">
          <a:xfrm>
            <a:off x="368300" y="9017000"/>
            <a:ext cx="108458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smtClean="0">
                <a:sym typeface="Helvetica Neue Bold Condensed" charset="0"/>
              </a:rPr>
              <a:t>Click to edit Master text styles</a:t>
            </a:r>
          </a:p>
          <a:p>
            <a:pPr lvl="1"/>
            <a:r>
              <a:rPr lang="en-US" smtClean="0">
                <a:sym typeface="Helvetica Neue Bold Condensed" charset="0"/>
              </a:rPr>
              <a:t>Second level</a:t>
            </a:r>
          </a:p>
          <a:p>
            <a:pPr lvl="2"/>
            <a:r>
              <a:rPr lang="en-US" smtClean="0">
                <a:sym typeface="Helvetica Neue Bold Condensed" charset="0"/>
              </a:rPr>
              <a:t>Third level</a:t>
            </a:r>
          </a:p>
          <a:p>
            <a:pPr lvl="3"/>
            <a:r>
              <a:rPr lang="en-US" smtClean="0">
                <a:sym typeface="Helvetica Neue Bold Condensed" charset="0"/>
              </a:rPr>
              <a:t>Fourth level</a:t>
            </a:r>
          </a:p>
          <a:p>
            <a:pPr lvl="4"/>
            <a:r>
              <a:rPr lang="en-US" smtClean="0">
                <a:sym typeface="Helvetica Neue Bold Condensed" charset="0"/>
              </a:rPr>
              <a:t>Fifth level</a:t>
            </a:r>
          </a:p>
        </p:txBody>
      </p:sp>
      <p:sp>
        <p:nvSpPr>
          <p:cNvPr id="15365" name="Rectangle 4"/>
          <p:cNvSpPr>
            <a:spLocks noGrp="1" noChangeArrowheads="1"/>
          </p:cNvSpPr>
          <p:nvPr>
            <p:ph type="title"/>
          </p:nvPr>
        </p:nvSpPr>
        <p:spPr bwMode="auto">
          <a:xfrm>
            <a:off x="368300" y="8369300"/>
            <a:ext cx="10845800" cy="66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b" anchorCtr="0" compatLnSpc="1">
            <a:prstTxWarp prst="textNoShape">
              <a:avLst/>
            </a:prstTxWarp>
          </a:bodyPr>
          <a:lstStyle/>
          <a:p>
            <a:pPr lvl="0"/>
            <a:r>
              <a:rPr lang="en-US" smtClean="0">
                <a:sym typeface="Helvetica Neue Bold Condensed" charset="0"/>
              </a:rPr>
              <a:t>Click to edit Master title style</a:t>
            </a:r>
          </a:p>
        </p:txBody>
      </p:sp>
    </p:spTree>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transition/>
  <p:txStyles>
    <p:titleStyle>
      <a:lvl1pPr algn="l" rtl="0" eaLnBrk="0" fontAlgn="base" hangingPunct="0">
        <a:spcBef>
          <a:spcPct val="0"/>
        </a:spcBef>
        <a:spcAft>
          <a:spcPct val="0"/>
        </a:spcAft>
        <a:defRPr sz="4200" kern="1200">
          <a:solidFill>
            <a:srgbClr val="D5D4D6"/>
          </a:solidFill>
          <a:latin typeface="+mj-lt"/>
          <a:ea typeface="+mj-ea"/>
          <a:cs typeface="+mj-cs"/>
          <a:sym typeface="Helvetica Neue Bold Condensed" charset="0"/>
        </a:defRPr>
      </a:lvl1pPr>
      <a:lvl2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2pPr>
      <a:lvl3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3pPr>
      <a:lvl4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4pPr>
      <a:lvl5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5pPr>
      <a:lvl6pPr marL="4572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6pPr>
      <a:lvl7pPr marL="9144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7pPr>
      <a:lvl8pPr marL="13716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8pPr>
      <a:lvl9pPr marL="18288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9pPr>
    </p:titleStyle>
    <p:bodyStyle>
      <a:lvl1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1pPr>
      <a:lvl2pPr algn="l" rtl="0" eaLnBrk="0" fontAlgn="base" hangingPunct="0">
        <a:spcBef>
          <a:spcPct val="0"/>
        </a:spcBef>
        <a:spcAft>
          <a:spcPct val="0"/>
        </a:spcAft>
        <a:defRPr sz="2400" kern="1200">
          <a:solidFill>
            <a:schemeClr val="tx1"/>
          </a:solidFill>
          <a:latin typeface="+mn-lt"/>
          <a:ea typeface="+mn-ea"/>
          <a:cs typeface="+mn-cs"/>
          <a:sym typeface="Helvetica Neue Bold Condensed" charset="0"/>
        </a:defRPr>
      </a:lvl2pPr>
      <a:lvl3pPr algn="l" rtl="0" eaLnBrk="0" fontAlgn="base" hangingPunct="0">
        <a:spcBef>
          <a:spcPct val="0"/>
        </a:spcBef>
        <a:spcAft>
          <a:spcPct val="0"/>
        </a:spcAft>
        <a:defRPr sz="2400" kern="1200">
          <a:solidFill>
            <a:schemeClr val="tx1"/>
          </a:solidFill>
          <a:latin typeface="+mn-lt"/>
          <a:ea typeface="+mn-ea"/>
          <a:cs typeface="+mn-cs"/>
          <a:sym typeface="Helvetica Neue Bold Condensed" charset="0"/>
        </a:defRPr>
      </a:lvl3pPr>
      <a:lvl4pPr algn="l" rtl="0" eaLnBrk="0" fontAlgn="base" hangingPunct="0">
        <a:spcBef>
          <a:spcPct val="0"/>
        </a:spcBef>
        <a:spcAft>
          <a:spcPct val="0"/>
        </a:spcAft>
        <a:defRPr sz="2400" kern="1200">
          <a:solidFill>
            <a:schemeClr val="tx1"/>
          </a:solidFill>
          <a:latin typeface="+mn-lt"/>
          <a:ea typeface="+mn-ea"/>
          <a:cs typeface="+mn-cs"/>
          <a:sym typeface="Helvetica Neue Bold Condensed" charset="0"/>
        </a:defRPr>
      </a:lvl4pPr>
      <a:lvl5pPr algn="l" rtl="0" eaLnBrk="0" fontAlgn="base" hangingPunct="0">
        <a:spcBef>
          <a:spcPct val="0"/>
        </a:spcBef>
        <a:spcAft>
          <a:spcPct val="0"/>
        </a:spcAft>
        <a:defRPr sz="2400" kern="1200">
          <a:solidFill>
            <a:schemeClr val="tx1"/>
          </a:solidFill>
          <a:latin typeface="+mn-lt"/>
          <a:ea typeface="+mn-ea"/>
          <a:cs typeface="+mn-cs"/>
          <a:sym typeface="Helvetica Neue Bold Condensed"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6386" name="Rectangle 1"/>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16387" name="Line 2"/>
          <p:cNvSpPr>
            <a:spLocks noChangeShapeType="1"/>
          </p:cNvSpPr>
          <p:nvPr/>
        </p:nvSpPr>
        <p:spPr bwMode="auto">
          <a:xfrm>
            <a:off x="277813" y="8356600"/>
            <a:ext cx="12458700" cy="0"/>
          </a:xfrm>
          <a:prstGeom prst="line">
            <a:avLst/>
          </a:prstGeom>
          <a:noFill/>
          <a:ln w="25400">
            <a:solidFill>
              <a:srgbClr val="908F9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388" name="Rectangle 3"/>
          <p:cNvSpPr>
            <a:spLocks noGrp="1" noChangeArrowheads="1"/>
          </p:cNvSpPr>
          <p:nvPr>
            <p:ph type="body" idx="1"/>
          </p:nvPr>
        </p:nvSpPr>
        <p:spPr bwMode="auto">
          <a:xfrm>
            <a:off x="368300" y="9017000"/>
            <a:ext cx="108458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smtClean="0">
                <a:sym typeface="Helvetica Neue Bold Condensed" charset="0"/>
              </a:rPr>
              <a:t>Click to edit Master text styles</a:t>
            </a:r>
          </a:p>
          <a:p>
            <a:pPr lvl="1"/>
            <a:r>
              <a:rPr lang="en-US" smtClean="0">
                <a:sym typeface="Helvetica Neue Bold Condensed" charset="0"/>
              </a:rPr>
              <a:t>Second level</a:t>
            </a:r>
          </a:p>
          <a:p>
            <a:pPr lvl="2"/>
            <a:r>
              <a:rPr lang="en-US" smtClean="0">
                <a:sym typeface="Helvetica Neue Bold Condensed" charset="0"/>
              </a:rPr>
              <a:t>Third level</a:t>
            </a:r>
          </a:p>
          <a:p>
            <a:pPr lvl="3"/>
            <a:r>
              <a:rPr lang="en-US" smtClean="0">
                <a:sym typeface="Helvetica Neue Bold Condensed" charset="0"/>
              </a:rPr>
              <a:t>Fourth level</a:t>
            </a:r>
          </a:p>
          <a:p>
            <a:pPr lvl="4"/>
            <a:r>
              <a:rPr lang="en-US" smtClean="0">
                <a:sym typeface="Helvetica Neue Bold Condensed" charset="0"/>
              </a:rPr>
              <a:t>Fifth level</a:t>
            </a:r>
          </a:p>
        </p:txBody>
      </p:sp>
      <p:sp>
        <p:nvSpPr>
          <p:cNvPr id="16389" name="Rectangle 4"/>
          <p:cNvSpPr>
            <a:spLocks noGrp="1" noChangeArrowheads="1"/>
          </p:cNvSpPr>
          <p:nvPr>
            <p:ph type="title"/>
          </p:nvPr>
        </p:nvSpPr>
        <p:spPr bwMode="auto">
          <a:xfrm>
            <a:off x="368300" y="8369300"/>
            <a:ext cx="10845800" cy="66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b" anchorCtr="0" compatLnSpc="1">
            <a:prstTxWarp prst="textNoShape">
              <a:avLst/>
            </a:prstTxWarp>
          </a:bodyPr>
          <a:lstStyle/>
          <a:p>
            <a:pPr lvl="0"/>
            <a:r>
              <a:rPr lang="en-US" smtClean="0">
                <a:sym typeface="Helvetica Neue Bold Condensed" charset="0"/>
              </a:rPr>
              <a:t>Click to edit Master title style</a:t>
            </a:r>
          </a:p>
        </p:txBody>
      </p:sp>
    </p:spTree>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ransition/>
  <p:txStyles>
    <p:titleStyle>
      <a:lvl1pPr algn="l" rtl="0" eaLnBrk="0" fontAlgn="base" hangingPunct="0">
        <a:spcBef>
          <a:spcPct val="0"/>
        </a:spcBef>
        <a:spcAft>
          <a:spcPct val="0"/>
        </a:spcAft>
        <a:defRPr sz="4200" kern="1200">
          <a:solidFill>
            <a:srgbClr val="D5D4D6"/>
          </a:solidFill>
          <a:latin typeface="+mj-lt"/>
          <a:ea typeface="+mj-ea"/>
          <a:cs typeface="+mj-cs"/>
          <a:sym typeface="Helvetica Neue Bold Condensed" charset="0"/>
        </a:defRPr>
      </a:lvl1pPr>
      <a:lvl2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2pPr>
      <a:lvl3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3pPr>
      <a:lvl4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4pPr>
      <a:lvl5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5pPr>
      <a:lvl6pPr marL="4572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6pPr>
      <a:lvl7pPr marL="9144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7pPr>
      <a:lvl8pPr marL="13716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8pPr>
      <a:lvl9pPr marL="18288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9pPr>
    </p:titleStyle>
    <p:bodyStyle>
      <a:lvl1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1pPr>
      <a:lvl2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2pPr>
      <a:lvl3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3pPr>
      <a:lvl4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4pPr>
      <a:lvl5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7410" name="Rectangle 1"/>
          <p:cNvSpPr>
            <a:spLocks noGrp="1" noChangeArrowheads="1"/>
          </p:cNvSpPr>
          <p:nvPr>
            <p:ph type="body" idx="1"/>
          </p:nvPr>
        </p:nvSpPr>
        <p:spPr bwMode="auto">
          <a:xfrm>
            <a:off x="1422400" y="8115300"/>
            <a:ext cx="10845800" cy="749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smtClean="0">
                <a:sym typeface="Helvetica Neue Bold Condensed" charset="0"/>
              </a:rPr>
              <a:t>Click to edit Master text styles</a:t>
            </a:r>
          </a:p>
          <a:p>
            <a:pPr lvl="1"/>
            <a:r>
              <a:rPr lang="en-US" smtClean="0">
                <a:sym typeface="Helvetica Neue Bold Condensed" charset="0"/>
              </a:rPr>
              <a:t>Second level</a:t>
            </a:r>
          </a:p>
          <a:p>
            <a:pPr lvl="2"/>
            <a:r>
              <a:rPr lang="en-US" smtClean="0">
                <a:sym typeface="Helvetica Neue Bold Condensed" charset="0"/>
              </a:rPr>
              <a:t>Third level</a:t>
            </a:r>
          </a:p>
          <a:p>
            <a:pPr lvl="3"/>
            <a:r>
              <a:rPr lang="en-US" smtClean="0">
                <a:sym typeface="Helvetica Neue Bold Condensed" charset="0"/>
              </a:rPr>
              <a:t>Fourth level</a:t>
            </a:r>
          </a:p>
          <a:p>
            <a:pPr lvl="4"/>
            <a:r>
              <a:rPr lang="en-US" smtClean="0">
                <a:sym typeface="Helvetica Neue Bold Condensed" charset="0"/>
              </a:rPr>
              <a:t>Fifth level</a:t>
            </a:r>
          </a:p>
        </p:txBody>
      </p:sp>
      <p:sp>
        <p:nvSpPr>
          <p:cNvPr id="17411" name="Rectangle 2"/>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17412" name="Line 3"/>
          <p:cNvSpPr>
            <a:spLocks noChangeShapeType="1"/>
          </p:cNvSpPr>
          <p:nvPr/>
        </p:nvSpPr>
        <p:spPr bwMode="auto">
          <a:xfrm>
            <a:off x="277813" y="8915400"/>
            <a:ext cx="12458700" cy="0"/>
          </a:xfrm>
          <a:prstGeom prst="line">
            <a:avLst/>
          </a:prstGeom>
          <a:noFill/>
          <a:ln w="25400">
            <a:solidFill>
              <a:srgbClr val="908F9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413" name="Line 4"/>
          <p:cNvSpPr>
            <a:spLocks noChangeShapeType="1"/>
          </p:cNvSpPr>
          <p:nvPr/>
        </p:nvSpPr>
        <p:spPr bwMode="auto">
          <a:xfrm flipH="1">
            <a:off x="5256213" y="8902700"/>
            <a:ext cx="0" cy="596900"/>
          </a:xfrm>
          <a:prstGeom prst="line">
            <a:avLst/>
          </a:prstGeom>
          <a:noFill/>
          <a:ln w="25400">
            <a:solidFill>
              <a:srgbClr val="908F9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414" name="Line 5"/>
          <p:cNvSpPr>
            <a:spLocks noChangeShapeType="1"/>
          </p:cNvSpPr>
          <p:nvPr/>
        </p:nvSpPr>
        <p:spPr bwMode="auto">
          <a:xfrm>
            <a:off x="277813" y="7188200"/>
            <a:ext cx="12458700" cy="0"/>
          </a:xfrm>
          <a:prstGeom prst="line">
            <a:avLst/>
          </a:prstGeom>
          <a:noFill/>
          <a:ln w="25400">
            <a:solidFill>
              <a:srgbClr val="908F9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415" name="Rectangle 6"/>
          <p:cNvSpPr>
            <a:spLocks noGrp="1" noChangeArrowheads="1"/>
          </p:cNvSpPr>
          <p:nvPr>
            <p:ph type="title"/>
          </p:nvPr>
        </p:nvSpPr>
        <p:spPr bwMode="auto">
          <a:xfrm>
            <a:off x="1422400" y="7099300"/>
            <a:ext cx="10845800"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b" anchorCtr="0" compatLnSpc="1">
            <a:prstTxWarp prst="textNoShape">
              <a:avLst/>
            </a:prstTxWarp>
          </a:bodyPr>
          <a:lstStyle/>
          <a:p>
            <a:pPr lvl="0"/>
            <a:r>
              <a:rPr lang="en-US" smtClean="0">
                <a:sym typeface="Helvetica Neue Bold Condensed" charset="0"/>
              </a:rPr>
              <a:t>Click to edit Master title style</a:t>
            </a:r>
          </a:p>
        </p:txBody>
      </p:sp>
    </p:spTree>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Lst>
  <p:transition/>
  <p:txStyles>
    <p:titleStyle>
      <a:lvl1pPr algn="l" rtl="0" eaLnBrk="0" fontAlgn="base" hangingPunct="0">
        <a:spcBef>
          <a:spcPct val="0"/>
        </a:spcBef>
        <a:spcAft>
          <a:spcPct val="0"/>
        </a:spcAft>
        <a:defRPr sz="7400" kern="1200">
          <a:solidFill>
            <a:srgbClr val="D5D4D6"/>
          </a:solidFill>
          <a:latin typeface="+mj-lt"/>
          <a:ea typeface="+mj-ea"/>
          <a:cs typeface="+mj-cs"/>
          <a:sym typeface="Helvetica Neue Bold Condensed" charset="0"/>
        </a:defRPr>
      </a:lvl1pPr>
      <a:lvl2pPr algn="l" rtl="0" eaLnBrk="0" fontAlgn="base" hangingPunct="0">
        <a:spcBef>
          <a:spcPct val="0"/>
        </a:spcBef>
        <a:spcAft>
          <a:spcPct val="0"/>
        </a:spcAft>
        <a:defRPr sz="7400">
          <a:solidFill>
            <a:srgbClr val="D5D4D6"/>
          </a:solidFill>
          <a:latin typeface="Helvetica Neue Bold Condensed" charset="0"/>
          <a:ea typeface="ヒラギノ角ゴ ProN W6" charset="0"/>
          <a:cs typeface="ヒラギノ角ゴ ProN W6" charset="0"/>
          <a:sym typeface="Helvetica Neue Bold Condensed" charset="0"/>
        </a:defRPr>
      </a:lvl2pPr>
      <a:lvl3pPr algn="l" rtl="0" eaLnBrk="0" fontAlgn="base" hangingPunct="0">
        <a:spcBef>
          <a:spcPct val="0"/>
        </a:spcBef>
        <a:spcAft>
          <a:spcPct val="0"/>
        </a:spcAft>
        <a:defRPr sz="7400">
          <a:solidFill>
            <a:srgbClr val="D5D4D6"/>
          </a:solidFill>
          <a:latin typeface="Helvetica Neue Bold Condensed" charset="0"/>
          <a:ea typeface="ヒラギノ角ゴ ProN W6" charset="0"/>
          <a:cs typeface="ヒラギノ角ゴ ProN W6" charset="0"/>
          <a:sym typeface="Helvetica Neue Bold Condensed" charset="0"/>
        </a:defRPr>
      </a:lvl3pPr>
      <a:lvl4pPr algn="l" rtl="0" eaLnBrk="0" fontAlgn="base" hangingPunct="0">
        <a:spcBef>
          <a:spcPct val="0"/>
        </a:spcBef>
        <a:spcAft>
          <a:spcPct val="0"/>
        </a:spcAft>
        <a:defRPr sz="7400">
          <a:solidFill>
            <a:srgbClr val="D5D4D6"/>
          </a:solidFill>
          <a:latin typeface="Helvetica Neue Bold Condensed" charset="0"/>
          <a:ea typeface="ヒラギノ角ゴ ProN W6" charset="0"/>
          <a:cs typeface="ヒラギノ角ゴ ProN W6" charset="0"/>
          <a:sym typeface="Helvetica Neue Bold Condensed" charset="0"/>
        </a:defRPr>
      </a:lvl4pPr>
      <a:lvl5pPr algn="l" rtl="0" eaLnBrk="0" fontAlgn="base" hangingPunct="0">
        <a:spcBef>
          <a:spcPct val="0"/>
        </a:spcBef>
        <a:spcAft>
          <a:spcPct val="0"/>
        </a:spcAft>
        <a:defRPr sz="7400">
          <a:solidFill>
            <a:srgbClr val="D5D4D6"/>
          </a:solidFill>
          <a:latin typeface="Helvetica Neue Bold Condensed" charset="0"/>
          <a:ea typeface="ヒラギノ角ゴ ProN W6" charset="0"/>
          <a:cs typeface="ヒラギノ角ゴ ProN W6" charset="0"/>
          <a:sym typeface="Helvetica Neue Bold Condensed" charset="0"/>
        </a:defRPr>
      </a:lvl5pPr>
      <a:lvl6pPr marL="457200" algn="l" rtl="0" fontAlgn="base">
        <a:spcBef>
          <a:spcPct val="0"/>
        </a:spcBef>
        <a:spcAft>
          <a:spcPct val="0"/>
        </a:spcAft>
        <a:defRPr sz="7400">
          <a:solidFill>
            <a:srgbClr val="D5D4D6"/>
          </a:solidFill>
          <a:latin typeface="Helvetica Neue Bold Condensed" charset="0"/>
          <a:ea typeface="ヒラギノ角ゴ ProN W6" charset="0"/>
          <a:cs typeface="ヒラギノ角ゴ ProN W6" charset="0"/>
          <a:sym typeface="Helvetica Neue Bold Condensed" charset="0"/>
        </a:defRPr>
      </a:lvl6pPr>
      <a:lvl7pPr marL="914400" algn="l" rtl="0" fontAlgn="base">
        <a:spcBef>
          <a:spcPct val="0"/>
        </a:spcBef>
        <a:spcAft>
          <a:spcPct val="0"/>
        </a:spcAft>
        <a:defRPr sz="7400">
          <a:solidFill>
            <a:srgbClr val="D5D4D6"/>
          </a:solidFill>
          <a:latin typeface="Helvetica Neue Bold Condensed" charset="0"/>
          <a:ea typeface="ヒラギノ角ゴ ProN W6" charset="0"/>
          <a:cs typeface="ヒラギノ角ゴ ProN W6" charset="0"/>
          <a:sym typeface="Helvetica Neue Bold Condensed" charset="0"/>
        </a:defRPr>
      </a:lvl7pPr>
      <a:lvl8pPr marL="1371600" algn="l" rtl="0" fontAlgn="base">
        <a:spcBef>
          <a:spcPct val="0"/>
        </a:spcBef>
        <a:spcAft>
          <a:spcPct val="0"/>
        </a:spcAft>
        <a:defRPr sz="7400">
          <a:solidFill>
            <a:srgbClr val="D5D4D6"/>
          </a:solidFill>
          <a:latin typeface="Helvetica Neue Bold Condensed" charset="0"/>
          <a:ea typeface="ヒラギノ角ゴ ProN W6" charset="0"/>
          <a:cs typeface="ヒラギノ角ゴ ProN W6" charset="0"/>
          <a:sym typeface="Helvetica Neue Bold Condensed" charset="0"/>
        </a:defRPr>
      </a:lvl8pPr>
      <a:lvl9pPr marL="1828800" algn="l" rtl="0" fontAlgn="base">
        <a:spcBef>
          <a:spcPct val="0"/>
        </a:spcBef>
        <a:spcAft>
          <a:spcPct val="0"/>
        </a:spcAft>
        <a:defRPr sz="7400">
          <a:solidFill>
            <a:srgbClr val="D5D4D6"/>
          </a:solidFill>
          <a:latin typeface="Helvetica Neue Bold Condensed" charset="0"/>
          <a:ea typeface="ヒラギノ角ゴ ProN W6" charset="0"/>
          <a:cs typeface="ヒラギノ角ゴ ProN W6" charset="0"/>
          <a:sym typeface="Helvetica Neue Bold Condensed" charset="0"/>
        </a:defRPr>
      </a:lvl9pPr>
    </p:titleStyle>
    <p:bodyStyle>
      <a:lvl1pPr algn="l" rtl="0" eaLnBrk="0" fontAlgn="base" hangingPunct="0">
        <a:spcBef>
          <a:spcPct val="0"/>
        </a:spcBef>
        <a:spcAft>
          <a:spcPct val="0"/>
        </a:spcAft>
        <a:defRPr sz="4600" kern="1200">
          <a:solidFill>
            <a:srgbClr val="D5D4D6"/>
          </a:solidFill>
          <a:latin typeface="+mn-lt"/>
          <a:ea typeface="+mn-ea"/>
          <a:cs typeface="+mn-cs"/>
          <a:sym typeface="Helvetica Neue Bold Condensed" charset="0"/>
        </a:defRPr>
      </a:lvl1pPr>
      <a:lvl2pPr algn="l" rtl="0" eaLnBrk="0" fontAlgn="base" hangingPunct="0">
        <a:spcBef>
          <a:spcPct val="0"/>
        </a:spcBef>
        <a:spcAft>
          <a:spcPct val="0"/>
        </a:spcAft>
        <a:defRPr sz="4600" kern="1200">
          <a:solidFill>
            <a:srgbClr val="D5D4D6"/>
          </a:solidFill>
          <a:latin typeface="+mn-lt"/>
          <a:ea typeface="+mn-ea"/>
          <a:cs typeface="+mn-cs"/>
          <a:sym typeface="Helvetica Neue Bold Condensed" charset="0"/>
        </a:defRPr>
      </a:lvl2pPr>
      <a:lvl3pPr algn="l" rtl="0" eaLnBrk="0" fontAlgn="base" hangingPunct="0">
        <a:spcBef>
          <a:spcPct val="0"/>
        </a:spcBef>
        <a:spcAft>
          <a:spcPct val="0"/>
        </a:spcAft>
        <a:defRPr sz="4600" kern="1200">
          <a:solidFill>
            <a:srgbClr val="D5D4D6"/>
          </a:solidFill>
          <a:latin typeface="+mn-lt"/>
          <a:ea typeface="+mn-ea"/>
          <a:cs typeface="+mn-cs"/>
          <a:sym typeface="Helvetica Neue Bold Condensed" charset="0"/>
        </a:defRPr>
      </a:lvl3pPr>
      <a:lvl4pPr algn="l" rtl="0" eaLnBrk="0" fontAlgn="base" hangingPunct="0">
        <a:spcBef>
          <a:spcPct val="0"/>
        </a:spcBef>
        <a:spcAft>
          <a:spcPct val="0"/>
        </a:spcAft>
        <a:defRPr sz="4600" kern="1200">
          <a:solidFill>
            <a:srgbClr val="D5D4D6"/>
          </a:solidFill>
          <a:latin typeface="+mn-lt"/>
          <a:ea typeface="+mn-ea"/>
          <a:cs typeface="+mn-cs"/>
          <a:sym typeface="Helvetica Neue Bold Condensed" charset="0"/>
        </a:defRPr>
      </a:lvl4pPr>
      <a:lvl5pPr algn="l" rtl="0" eaLnBrk="0" fontAlgn="base" hangingPunct="0">
        <a:spcBef>
          <a:spcPct val="0"/>
        </a:spcBef>
        <a:spcAft>
          <a:spcPct val="0"/>
        </a:spcAft>
        <a:defRPr sz="4600" kern="1200">
          <a:solidFill>
            <a:srgbClr val="D5D4D6"/>
          </a:solidFill>
          <a:latin typeface="+mn-lt"/>
          <a:ea typeface="+mn-ea"/>
          <a:cs typeface="+mn-cs"/>
          <a:sym typeface="Helvetica Neue Bold Condensed"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8434" name="Rectangle 1"/>
          <p:cNvSpPr>
            <a:spLocks noGrp="1" noChangeArrowheads="1"/>
          </p:cNvSpPr>
          <p:nvPr>
            <p:ph type="body" idx="1"/>
          </p:nvPr>
        </p:nvSpPr>
        <p:spPr bwMode="auto">
          <a:xfrm>
            <a:off x="1422400" y="8115300"/>
            <a:ext cx="10845800" cy="749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smtClean="0">
                <a:sym typeface="Helvetica Neue Bold Condensed" charset="0"/>
              </a:rPr>
              <a:t>Click to edit Master text styles</a:t>
            </a:r>
          </a:p>
          <a:p>
            <a:pPr lvl="1"/>
            <a:r>
              <a:rPr lang="en-US" smtClean="0">
                <a:sym typeface="Helvetica Neue Bold Condensed" charset="0"/>
              </a:rPr>
              <a:t>Second level</a:t>
            </a:r>
          </a:p>
          <a:p>
            <a:pPr lvl="2"/>
            <a:r>
              <a:rPr lang="en-US" smtClean="0">
                <a:sym typeface="Helvetica Neue Bold Condensed" charset="0"/>
              </a:rPr>
              <a:t>Third level</a:t>
            </a:r>
          </a:p>
          <a:p>
            <a:pPr lvl="3"/>
            <a:r>
              <a:rPr lang="en-US" smtClean="0">
                <a:sym typeface="Helvetica Neue Bold Condensed" charset="0"/>
              </a:rPr>
              <a:t>Fourth level</a:t>
            </a:r>
          </a:p>
          <a:p>
            <a:pPr lvl="4"/>
            <a:r>
              <a:rPr lang="en-US" smtClean="0">
                <a:sym typeface="Helvetica Neue Bold Condensed" charset="0"/>
              </a:rPr>
              <a:t>Fifth level</a:t>
            </a:r>
          </a:p>
        </p:txBody>
      </p:sp>
      <p:sp>
        <p:nvSpPr>
          <p:cNvPr id="18435" name="Rectangle 2"/>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18436" name="Line 3"/>
          <p:cNvSpPr>
            <a:spLocks noChangeShapeType="1"/>
          </p:cNvSpPr>
          <p:nvPr/>
        </p:nvSpPr>
        <p:spPr bwMode="auto">
          <a:xfrm>
            <a:off x="277813" y="8915400"/>
            <a:ext cx="12458700" cy="0"/>
          </a:xfrm>
          <a:prstGeom prst="line">
            <a:avLst/>
          </a:prstGeom>
          <a:noFill/>
          <a:ln w="25400">
            <a:solidFill>
              <a:srgbClr val="908F9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437" name="Line 4"/>
          <p:cNvSpPr>
            <a:spLocks noChangeShapeType="1"/>
          </p:cNvSpPr>
          <p:nvPr/>
        </p:nvSpPr>
        <p:spPr bwMode="auto">
          <a:xfrm flipH="1">
            <a:off x="5256213" y="8902700"/>
            <a:ext cx="0" cy="596900"/>
          </a:xfrm>
          <a:prstGeom prst="line">
            <a:avLst/>
          </a:prstGeom>
          <a:noFill/>
          <a:ln w="25400">
            <a:solidFill>
              <a:srgbClr val="908F9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438" name="Line 5"/>
          <p:cNvSpPr>
            <a:spLocks noChangeShapeType="1"/>
          </p:cNvSpPr>
          <p:nvPr/>
        </p:nvSpPr>
        <p:spPr bwMode="auto">
          <a:xfrm>
            <a:off x="277813" y="7188200"/>
            <a:ext cx="12458700" cy="0"/>
          </a:xfrm>
          <a:prstGeom prst="line">
            <a:avLst/>
          </a:prstGeom>
          <a:noFill/>
          <a:ln w="25400">
            <a:solidFill>
              <a:srgbClr val="908F9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439" name="Rectangle 6"/>
          <p:cNvSpPr>
            <a:spLocks noGrp="1" noChangeArrowheads="1"/>
          </p:cNvSpPr>
          <p:nvPr>
            <p:ph type="title"/>
          </p:nvPr>
        </p:nvSpPr>
        <p:spPr bwMode="auto">
          <a:xfrm>
            <a:off x="1422400" y="7099300"/>
            <a:ext cx="10845800"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b" anchorCtr="0" compatLnSpc="1">
            <a:prstTxWarp prst="textNoShape">
              <a:avLst/>
            </a:prstTxWarp>
          </a:bodyPr>
          <a:lstStyle/>
          <a:p>
            <a:pPr lvl="0"/>
            <a:r>
              <a:rPr lang="en-US" smtClean="0">
                <a:sym typeface="Helvetica Neue Bold Condensed" charset="0"/>
              </a:rPr>
              <a:t>Click to edit Master title style</a:t>
            </a:r>
          </a:p>
        </p:txBody>
      </p:sp>
    </p:spTree>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transition/>
  <p:txStyles>
    <p:titleStyle>
      <a:lvl1pPr algn="l" rtl="0" eaLnBrk="0" fontAlgn="base" hangingPunct="0">
        <a:spcBef>
          <a:spcPct val="0"/>
        </a:spcBef>
        <a:spcAft>
          <a:spcPct val="0"/>
        </a:spcAft>
        <a:defRPr sz="7400" kern="1200">
          <a:solidFill>
            <a:srgbClr val="D5D4D6"/>
          </a:solidFill>
          <a:latin typeface="+mj-lt"/>
          <a:ea typeface="+mj-ea"/>
          <a:cs typeface="+mj-cs"/>
          <a:sym typeface="Helvetica Neue Bold Condensed" charset="0"/>
        </a:defRPr>
      </a:lvl1pPr>
      <a:lvl2pPr algn="l" rtl="0" eaLnBrk="0" fontAlgn="base" hangingPunct="0">
        <a:spcBef>
          <a:spcPct val="0"/>
        </a:spcBef>
        <a:spcAft>
          <a:spcPct val="0"/>
        </a:spcAft>
        <a:defRPr sz="7400">
          <a:solidFill>
            <a:srgbClr val="D5D4D6"/>
          </a:solidFill>
          <a:latin typeface="Helvetica Neue Bold Condensed" charset="0"/>
          <a:ea typeface="ヒラギノ角ゴ ProN W6" charset="0"/>
          <a:cs typeface="ヒラギノ角ゴ ProN W6" charset="0"/>
          <a:sym typeface="Helvetica Neue Bold Condensed" charset="0"/>
        </a:defRPr>
      </a:lvl2pPr>
      <a:lvl3pPr algn="l" rtl="0" eaLnBrk="0" fontAlgn="base" hangingPunct="0">
        <a:spcBef>
          <a:spcPct val="0"/>
        </a:spcBef>
        <a:spcAft>
          <a:spcPct val="0"/>
        </a:spcAft>
        <a:defRPr sz="7400">
          <a:solidFill>
            <a:srgbClr val="D5D4D6"/>
          </a:solidFill>
          <a:latin typeface="Helvetica Neue Bold Condensed" charset="0"/>
          <a:ea typeface="ヒラギノ角ゴ ProN W6" charset="0"/>
          <a:cs typeface="ヒラギノ角ゴ ProN W6" charset="0"/>
          <a:sym typeface="Helvetica Neue Bold Condensed" charset="0"/>
        </a:defRPr>
      </a:lvl3pPr>
      <a:lvl4pPr algn="l" rtl="0" eaLnBrk="0" fontAlgn="base" hangingPunct="0">
        <a:spcBef>
          <a:spcPct val="0"/>
        </a:spcBef>
        <a:spcAft>
          <a:spcPct val="0"/>
        </a:spcAft>
        <a:defRPr sz="7400">
          <a:solidFill>
            <a:srgbClr val="D5D4D6"/>
          </a:solidFill>
          <a:latin typeface="Helvetica Neue Bold Condensed" charset="0"/>
          <a:ea typeface="ヒラギノ角ゴ ProN W6" charset="0"/>
          <a:cs typeface="ヒラギノ角ゴ ProN W6" charset="0"/>
          <a:sym typeface="Helvetica Neue Bold Condensed" charset="0"/>
        </a:defRPr>
      </a:lvl4pPr>
      <a:lvl5pPr algn="l" rtl="0" eaLnBrk="0" fontAlgn="base" hangingPunct="0">
        <a:spcBef>
          <a:spcPct val="0"/>
        </a:spcBef>
        <a:spcAft>
          <a:spcPct val="0"/>
        </a:spcAft>
        <a:defRPr sz="7400">
          <a:solidFill>
            <a:srgbClr val="D5D4D6"/>
          </a:solidFill>
          <a:latin typeface="Helvetica Neue Bold Condensed" charset="0"/>
          <a:ea typeface="ヒラギノ角ゴ ProN W6" charset="0"/>
          <a:cs typeface="ヒラギノ角ゴ ProN W6" charset="0"/>
          <a:sym typeface="Helvetica Neue Bold Condensed" charset="0"/>
        </a:defRPr>
      </a:lvl5pPr>
      <a:lvl6pPr marL="457200" algn="l" rtl="0" fontAlgn="base">
        <a:spcBef>
          <a:spcPct val="0"/>
        </a:spcBef>
        <a:spcAft>
          <a:spcPct val="0"/>
        </a:spcAft>
        <a:defRPr sz="7400">
          <a:solidFill>
            <a:srgbClr val="D5D4D6"/>
          </a:solidFill>
          <a:latin typeface="Helvetica Neue Bold Condensed" charset="0"/>
          <a:ea typeface="ヒラギノ角ゴ ProN W6" charset="0"/>
          <a:cs typeface="ヒラギノ角ゴ ProN W6" charset="0"/>
          <a:sym typeface="Helvetica Neue Bold Condensed" charset="0"/>
        </a:defRPr>
      </a:lvl6pPr>
      <a:lvl7pPr marL="914400" algn="l" rtl="0" fontAlgn="base">
        <a:spcBef>
          <a:spcPct val="0"/>
        </a:spcBef>
        <a:spcAft>
          <a:spcPct val="0"/>
        </a:spcAft>
        <a:defRPr sz="7400">
          <a:solidFill>
            <a:srgbClr val="D5D4D6"/>
          </a:solidFill>
          <a:latin typeface="Helvetica Neue Bold Condensed" charset="0"/>
          <a:ea typeface="ヒラギノ角ゴ ProN W6" charset="0"/>
          <a:cs typeface="ヒラギノ角ゴ ProN W6" charset="0"/>
          <a:sym typeface="Helvetica Neue Bold Condensed" charset="0"/>
        </a:defRPr>
      </a:lvl7pPr>
      <a:lvl8pPr marL="1371600" algn="l" rtl="0" fontAlgn="base">
        <a:spcBef>
          <a:spcPct val="0"/>
        </a:spcBef>
        <a:spcAft>
          <a:spcPct val="0"/>
        </a:spcAft>
        <a:defRPr sz="7400">
          <a:solidFill>
            <a:srgbClr val="D5D4D6"/>
          </a:solidFill>
          <a:latin typeface="Helvetica Neue Bold Condensed" charset="0"/>
          <a:ea typeface="ヒラギノ角ゴ ProN W6" charset="0"/>
          <a:cs typeface="ヒラギノ角ゴ ProN W6" charset="0"/>
          <a:sym typeface="Helvetica Neue Bold Condensed" charset="0"/>
        </a:defRPr>
      </a:lvl8pPr>
      <a:lvl9pPr marL="1828800" algn="l" rtl="0" fontAlgn="base">
        <a:spcBef>
          <a:spcPct val="0"/>
        </a:spcBef>
        <a:spcAft>
          <a:spcPct val="0"/>
        </a:spcAft>
        <a:defRPr sz="7400">
          <a:solidFill>
            <a:srgbClr val="D5D4D6"/>
          </a:solidFill>
          <a:latin typeface="Helvetica Neue Bold Condensed" charset="0"/>
          <a:ea typeface="ヒラギノ角ゴ ProN W6" charset="0"/>
          <a:cs typeface="ヒラギノ角ゴ ProN W6" charset="0"/>
          <a:sym typeface="Helvetica Neue Bold Condensed" charset="0"/>
        </a:defRPr>
      </a:lvl9pPr>
    </p:titleStyle>
    <p:bodyStyle>
      <a:lvl1pPr algn="l" rtl="0" eaLnBrk="0" fontAlgn="base" hangingPunct="0">
        <a:spcBef>
          <a:spcPct val="0"/>
        </a:spcBef>
        <a:spcAft>
          <a:spcPct val="0"/>
        </a:spcAft>
        <a:defRPr sz="4600" kern="1200">
          <a:solidFill>
            <a:srgbClr val="D5D4D6"/>
          </a:solidFill>
          <a:latin typeface="+mn-lt"/>
          <a:ea typeface="+mn-ea"/>
          <a:cs typeface="+mn-cs"/>
          <a:sym typeface="Helvetica Neue Bold Condensed" charset="0"/>
        </a:defRPr>
      </a:lvl1pPr>
      <a:lvl2pPr algn="l" rtl="0" eaLnBrk="0" fontAlgn="base" hangingPunct="0">
        <a:spcBef>
          <a:spcPct val="0"/>
        </a:spcBef>
        <a:spcAft>
          <a:spcPct val="0"/>
        </a:spcAft>
        <a:defRPr sz="4600" kern="1200">
          <a:solidFill>
            <a:srgbClr val="D5D4D6"/>
          </a:solidFill>
          <a:latin typeface="+mn-lt"/>
          <a:ea typeface="+mn-ea"/>
          <a:cs typeface="+mn-cs"/>
          <a:sym typeface="Helvetica Neue Bold Condensed" charset="0"/>
        </a:defRPr>
      </a:lvl2pPr>
      <a:lvl3pPr algn="l" rtl="0" eaLnBrk="0" fontAlgn="base" hangingPunct="0">
        <a:spcBef>
          <a:spcPct val="0"/>
        </a:spcBef>
        <a:spcAft>
          <a:spcPct val="0"/>
        </a:spcAft>
        <a:defRPr sz="4600" kern="1200">
          <a:solidFill>
            <a:srgbClr val="D5D4D6"/>
          </a:solidFill>
          <a:latin typeface="+mn-lt"/>
          <a:ea typeface="+mn-ea"/>
          <a:cs typeface="+mn-cs"/>
          <a:sym typeface="Helvetica Neue Bold Condensed" charset="0"/>
        </a:defRPr>
      </a:lvl3pPr>
      <a:lvl4pPr algn="l" rtl="0" eaLnBrk="0" fontAlgn="base" hangingPunct="0">
        <a:spcBef>
          <a:spcPct val="0"/>
        </a:spcBef>
        <a:spcAft>
          <a:spcPct val="0"/>
        </a:spcAft>
        <a:defRPr sz="4600" kern="1200">
          <a:solidFill>
            <a:srgbClr val="D5D4D6"/>
          </a:solidFill>
          <a:latin typeface="+mn-lt"/>
          <a:ea typeface="+mn-ea"/>
          <a:cs typeface="+mn-cs"/>
          <a:sym typeface="Helvetica Neue Bold Condensed" charset="0"/>
        </a:defRPr>
      </a:lvl4pPr>
      <a:lvl5pPr algn="l" rtl="0" eaLnBrk="0" fontAlgn="base" hangingPunct="0">
        <a:spcBef>
          <a:spcPct val="0"/>
        </a:spcBef>
        <a:spcAft>
          <a:spcPct val="0"/>
        </a:spcAft>
        <a:defRPr sz="4600" kern="1200">
          <a:solidFill>
            <a:srgbClr val="D5D4D6"/>
          </a:solidFill>
          <a:latin typeface="+mn-lt"/>
          <a:ea typeface="+mn-ea"/>
          <a:cs typeface="+mn-cs"/>
          <a:sym typeface="Helvetica Neue Bold Condensed"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9458" name="Rectangle 1"/>
          <p:cNvSpPr>
            <a:spLocks/>
          </p:cNvSpPr>
          <p:nvPr/>
        </p:nvSpPr>
        <p:spPr bwMode="auto">
          <a:xfrm>
            <a:off x="282575" y="279400"/>
            <a:ext cx="12446000" cy="9220200"/>
          </a:xfrm>
          <a:prstGeom prst="rect">
            <a:avLst/>
          </a:prstGeom>
          <a:noFill/>
          <a:ln w="25400">
            <a:solidFill>
              <a:srgbClr val="908F9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lgn="ct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lgn="ctr">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defRPr/>
            </a:pPr>
            <a:endParaRPr lang="it-IT" smtClean="0"/>
          </a:p>
        </p:txBody>
      </p:sp>
      <p:sp>
        <p:nvSpPr>
          <p:cNvPr id="19459" name="Line 2"/>
          <p:cNvSpPr>
            <a:spLocks noChangeShapeType="1"/>
          </p:cNvSpPr>
          <p:nvPr/>
        </p:nvSpPr>
        <p:spPr bwMode="auto">
          <a:xfrm>
            <a:off x="277813" y="8356600"/>
            <a:ext cx="12458700" cy="0"/>
          </a:xfrm>
          <a:prstGeom prst="line">
            <a:avLst/>
          </a:prstGeom>
          <a:noFill/>
          <a:ln w="25400">
            <a:solidFill>
              <a:srgbClr val="908F9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9460" name="Rectangle 3"/>
          <p:cNvSpPr>
            <a:spLocks noGrp="1" noChangeArrowheads="1"/>
          </p:cNvSpPr>
          <p:nvPr>
            <p:ph type="body" idx="1"/>
          </p:nvPr>
        </p:nvSpPr>
        <p:spPr bwMode="auto">
          <a:xfrm>
            <a:off x="368300" y="9017000"/>
            <a:ext cx="108458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smtClean="0">
                <a:sym typeface="Helvetica Neue Bold Condensed" charset="0"/>
              </a:rPr>
              <a:t>Click to edit Master text styles</a:t>
            </a:r>
          </a:p>
          <a:p>
            <a:pPr lvl="1"/>
            <a:r>
              <a:rPr lang="en-US" smtClean="0">
                <a:sym typeface="Helvetica Neue Bold Condensed" charset="0"/>
              </a:rPr>
              <a:t>Second level</a:t>
            </a:r>
          </a:p>
          <a:p>
            <a:pPr lvl="2"/>
            <a:r>
              <a:rPr lang="en-US" smtClean="0">
                <a:sym typeface="Helvetica Neue Bold Condensed" charset="0"/>
              </a:rPr>
              <a:t>Third level</a:t>
            </a:r>
          </a:p>
          <a:p>
            <a:pPr lvl="3"/>
            <a:r>
              <a:rPr lang="en-US" smtClean="0">
                <a:sym typeface="Helvetica Neue Bold Condensed" charset="0"/>
              </a:rPr>
              <a:t>Fourth level</a:t>
            </a:r>
          </a:p>
          <a:p>
            <a:pPr lvl="4"/>
            <a:r>
              <a:rPr lang="en-US" smtClean="0">
                <a:sym typeface="Helvetica Neue Bold Condensed" charset="0"/>
              </a:rPr>
              <a:t>Fifth level</a:t>
            </a:r>
          </a:p>
        </p:txBody>
      </p:sp>
      <p:sp>
        <p:nvSpPr>
          <p:cNvPr id="19461" name="Rectangle 4"/>
          <p:cNvSpPr>
            <a:spLocks noGrp="1" noChangeArrowheads="1"/>
          </p:cNvSpPr>
          <p:nvPr>
            <p:ph type="title"/>
          </p:nvPr>
        </p:nvSpPr>
        <p:spPr bwMode="auto">
          <a:xfrm>
            <a:off x="368300" y="8369300"/>
            <a:ext cx="10845800" cy="66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b" anchorCtr="0" compatLnSpc="1">
            <a:prstTxWarp prst="textNoShape">
              <a:avLst/>
            </a:prstTxWarp>
          </a:bodyPr>
          <a:lstStyle/>
          <a:p>
            <a:pPr lvl="0"/>
            <a:r>
              <a:rPr lang="en-US" smtClean="0">
                <a:sym typeface="Helvetica Neue Bold Condensed" charset="0"/>
              </a:rPr>
              <a:t>Click to edit Master title style</a:t>
            </a:r>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ransition/>
  <p:txStyles>
    <p:titleStyle>
      <a:lvl1pPr algn="l" rtl="0" eaLnBrk="0" fontAlgn="base" hangingPunct="0">
        <a:spcBef>
          <a:spcPct val="0"/>
        </a:spcBef>
        <a:spcAft>
          <a:spcPct val="0"/>
        </a:spcAft>
        <a:defRPr sz="4200" kern="1200">
          <a:solidFill>
            <a:srgbClr val="D5D4D6"/>
          </a:solidFill>
          <a:latin typeface="+mj-lt"/>
          <a:ea typeface="+mj-ea"/>
          <a:cs typeface="+mj-cs"/>
          <a:sym typeface="Helvetica Neue Bold Condensed" charset="0"/>
        </a:defRPr>
      </a:lvl1pPr>
      <a:lvl2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2pPr>
      <a:lvl3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3pPr>
      <a:lvl4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4pPr>
      <a:lvl5pPr algn="l" rtl="0" eaLnBrk="0" fontAlgn="base" hangingPunct="0">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5pPr>
      <a:lvl6pPr marL="4572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6pPr>
      <a:lvl7pPr marL="9144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7pPr>
      <a:lvl8pPr marL="13716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8pPr>
      <a:lvl9pPr marL="1828800" algn="l" rtl="0" fontAlgn="base">
        <a:spcBef>
          <a:spcPct val="0"/>
        </a:spcBef>
        <a:spcAft>
          <a:spcPct val="0"/>
        </a:spcAft>
        <a:defRPr sz="4200">
          <a:solidFill>
            <a:srgbClr val="D5D4D6"/>
          </a:solidFill>
          <a:latin typeface="Helvetica Neue Bold Condensed" charset="0"/>
          <a:ea typeface="ヒラギノ角ゴ ProN W6" charset="0"/>
          <a:cs typeface="ヒラギノ角ゴ ProN W6" charset="0"/>
          <a:sym typeface="Helvetica Neue Bold Condensed" charset="0"/>
        </a:defRPr>
      </a:lvl9pPr>
    </p:titleStyle>
    <p:bodyStyle>
      <a:lvl1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1pPr>
      <a:lvl2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2pPr>
      <a:lvl3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3pPr>
      <a:lvl4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4pPr>
      <a:lvl5pPr algn="l" rtl="0" eaLnBrk="0" fontAlgn="base" hangingPunct="0">
        <a:spcBef>
          <a:spcPct val="0"/>
        </a:spcBef>
        <a:spcAft>
          <a:spcPct val="0"/>
        </a:spcAft>
        <a:defRPr sz="2400" kern="1200">
          <a:solidFill>
            <a:srgbClr val="5483A6"/>
          </a:solidFill>
          <a:latin typeface="+mn-lt"/>
          <a:ea typeface="+mn-ea"/>
          <a:cs typeface="+mn-cs"/>
          <a:sym typeface="Helvetica Neue Bold Condensed"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4.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4.xml"/><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24.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524467" y="1300480"/>
            <a:ext cx="11955866" cy="8015336"/>
          </a:xfrm>
          <a:prstGeom prst="rect">
            <a:avLst/>
          </a:prstGeom>
          <a:noFill/>
        </p:spPr>
        <p:txBody>
          <a:bodyPr>
            <a:spAutoFit/>
          </a:bodyPr>
          <a:lstStyle/>
          <a:p>
            <a:pPr algn="ctr" eaLnBrk="1" hangingPunct="1">
              <a:defRPr/>
            </a:pPr>
            <a:r>
              <a:rPr lang="en-US" sz="6258" b="1" dirty="0">
                <a:ln w="13462">
                  <a:solidFill>
                    <a:schemeClr val="bg1"/>
                  </a:solidFill>
                  <a:prstDash val="solid"/>
                </a:ln>
                <a:solidFill>
                  <a:schemeClr val="bg1">
                    <a:lumMod val="20000"/>
                    <a:lumOff val="80000"/>
                  </a:schemeClr>
                </a:solidFill>
                <a:effectLst>
                  <a:outerShdw dist="38100" dir="2700000" algn="bl" rotWithShape="0">
                    <a:schemeClr val="accent5"/>
                  </a:outerShdw>
                </a:effectLst>
              </a:rPr>
              <a:t>English Literature </a:t>
            </a:r>
          </a:p>
          <a:p>
            <a:pPr algn="ctr" eaLnBrk="1" hangingPunct="1">
              <a:defRPr/>
            </a:pPr>
            <a:r>
              <a:rPr lang="en-US" sz="6258" b="1" dirty="0">
                <a:ln w="13462">
                  <a:solidFill>
                    <a:schemeClr val="bg1"/>
                  </a:solidFill>
                  <a:prstDash val="solid"/>
                </a:ln>
                <a:solidFill>
                  <a:schemeClr val="bg1">
                    <a:lumMod val="20000"/>
                    <a:lumOff val="80000"/>
                  </a:schemeClr>
                </a:solidFill>
                <a:effectLst>
                  <a:outerShdw dist="38100" dir="2700000" algn="bl" rotWithShape="0">
                    <a:schemeClr val="accent5"/>
                  </a:outerShdw>
                </a:effectLst>
              </a:rPr>
              <a:t>The Origins</a:t>
            </a:r>
          </a:p>
          <a:p>
            <a:pPr algn="ctr" eaLnBrk="1" hangingPunct="1">
              <a:defRPr/>
            </a:pPr>
            <a:r>
              <a:rPr lang="en-US" sz="6258" b="1" dirty="0">
                <a:ln w="13462">
                  <a:solidFill>
                    <a:schemeClr val="bg1"/>
                  </a:solidFill>
                  <a:prstDash val="solid"/>
                </a:ln>
                <a:solidFill>
                  <a:schemeClr val="bg1">
                    <a:lumMod val="20000"/>
                    <a:lumOff val="80000"/>
                  </a:schemeClr>
                </a:solidFill>
                <a:effectLst>
                  <a:outerShdw dist="38100" dir="2700000" algn="bl" rotWithShape="0">
                    <a:schemeClr val="accent5"/>
                  </a:outerShdw>
                </a:effectLst>
              </a:rPr>
              <a:t>Presentation by,</a:t>
            </a:r>
          </a:p>
          <a:p>
            <a:pPr algn="ctr" eaLnBrk="1" hangingPunct="1">
              <a:defRPr/>
            </a:pPr>
            <a:r>
              <a:rPr lang="en-US" sz="6258" b="1" dirty="0" err="1">
                <a:ln w="13462">
                  <a:solidFill>
                    <a:schemeClr val="bg1"/>
                  </a:solidFill>
                  <a:prstDash val="solid"/>
                </a:ln>
                <a:solidFill>
                  <a:schemeClr val="bg1">
                    <a:lumMod val="20000"/>
                    <a:lumOff val="80000"/>
                  </a:schemeClr>
                </a:solidFill>
                <a:effectLst>
                  <a:outerShdw dist="38100" dir="2700000" algn="bl" rotWithShape="0">
                    <a:schemeClr val="accent5"/>
                  </a:outerShdw>
                </a:effectLst>
              </a:rPr>
              <a:t>G.Sowdambika</a:t>
            </a:r>
            <a:endParaRPr lang="en-US" sz="6258" b="1" dirty="0">
              <a:ln w="13462">
                <a:solidFill>
                  <a:schemeClr val="bg1"/>
                </a:solidFill>
                <a:prstDash val="solid"/>
              </a:ln>
              <a:solidFill>
                <a:schemeClr val="bg1">
                  <a:lumMod val="20000"/>
                  <a:lumOff val="80000"/>
                </a:schemeClr>
              </a:solidFill>
              <a:effectLst>
                <a:outerShdw dist="38100" dir="2700000" algn="bl" rotWithShape="0">
                  <a:schemeClr val="accent5"/>
                </a:outerShdw>
              </a:effectLst>
            </a:endParaRPr>
          </a:p>
          <a:p>
            <a:pPr algn="ctr" eaLnBrk="1" hangingPunct="1">
              <a:defRPr/>
            </a:pPr>
            <a:r>
              <a:rPr lang="en-US" sz="6258" b="1" dirty="0">
                <a:ln w="13462">
                  <a:solidFill>
                    <a:schemeClr val="bg1"/>
                  </a:solidFill>
                  <a:prstDash val="solid"/>
                </a:ln>
                <a:solidFill>
                  <a:schemeClr val="bg1">
                    <a:lumMod val="20000"/>
                    <a:lumOff val="80000"/>
                  </a:schemeClr>
                </a:solidFill>
                <a:effectLst>
                  <a:outerShdw dist="38100" dir="2700000" algn="bl" rotWithShape="0">
                    <a:schemeClr val="accent5"/>
                  </a:outerShdw>
                </a:effectLst>
              </a:rPr>
              <a:t>Guest Lecturer</a:t>
            </a:r>
          </a:p>
          <a:p>
            <a:pPr algn="ctr" eaLnBrk="1" hangingPunct="1">
              <a:defRPr/>
            </a:pPr>
            <a:r>
              <a:rPr lang="en-US" sz="6258" b="1" dirty="0">
                <a:ln w="13462">
                  <a:solidFill>
                    <a:schemeClr val="bg1"/>
                  </a:solidFill>
                  <a:prstDash val="solid"/>
                </a:ln>
                <a:solidFill>
                  <a:schemeClr val="bg1">
                    <a:lumMod val="20000"/>
                    <a:lumOff val="80000"/>
                  </a:schemeClr>
                </a:solidFill>
                <a:effectLst>
                  <a:outerShdw dist="38100" dir="2700000" algn="bl" rotWithShape="0">
                    <a:schemeClr val="accent5"/>
                  </a:outerShdw>
                </a:effectLst>
              </a:rPr>
              <a:t>English Department(SF)</a:t>
            </a:r>
          </a:p>
          <a:p>
            <a:pPr algn="ctr" eaLnBrk="1" hangingPunct="1">
              <a:defRPr/>
            </a:pPr>
            <a:r>
              <a:rPr lang="en-US" sz="6258" b="1" dirty="0" err="1">
                <a:ln w="13462">
                  <a:solidFill>
                    <a:schemeClr val="bg1"/>
                  </a:solidFill>
                  <a:prstDash val="solid"/>
                </a:ln>
                <a:solidFill>
                  <a:schemeClr val="bg1">
                    <a:lumMod val="20000"/>
                    <a:lumOff val="80000"/>
                  </a:schemeClr>
                </a:solidFill>
                <a:effectLst>
                  <a:outerShdw dist="38100" dir="2700000" algn="bl" rotWithShape="0">
                    <a:schemeClr val="accent5"/>
                  </a:outerShdw>
                </a:effectLst>
              </a:rPr>
              <a:t>C.P.A.College,Bodinayakanur</a:t>
            </a:r>
            <a:endParaRPr lang="en-US" sz="6258" b="1" dirty="0">
              <a:ln w="13462">
                <a:solidFill>
                  <a:schemeClr val="bg1"/>
                </a:solidFill>
                <a:prstDash val="solid"/>
              </a:ln>
              <a:solidFill>
                <a:schemeClr val="bg1">
                  <a:lumMod val="20000"/>
                  <a:lumOff val="80000"/>
                </a:schemeClr>
              </a:solidFill>
              <a:effectLst>
                <a:outerShdw dist="38100" dir="2700000" algn="bl" rotWithShape="0">
                  <a:schemeClr val="accent5"/>
                </a:outerShdw>
              </a:effectLst>
            </a:endParaRPr>
          </a:p>
          <a:p>
            <a:pPr algn="ctr" eaLnBrk="1" hangingPunct="1">
              <a:defRPr/>
            </a:pPr>
            <a:endParaRPr lang="en-US" sz="7680" b="1" dirty="0">
              <a:ln w="13462">
                <a:solidFill>
                  <a:schemeClr val="bg1"/>
                </a:solidFill>
                <a:prstDash val="solid"/>
              </a:ln>
              <a:solidFill>
                <a:schemeClr val="bg1">
                  <a:lumMod val="20000"/>
                  <a:lumOff val="80000"/>
                </a:schemeClr>
              </a:solidFill>
              <a:effectLst>
                <a:outerShdw dist="38100" dir="2700000" algn="bl" rotWithShape="0">
                  <a:schemeClr val="accent5"/>
                </a:outerShdw>
              </a:effectLst>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p:cNvSpPr>
          <p:nvPr/>
        </p:nvSpPr>
        <p:spPr bwMode="auto">
          <a:xfrm>
            <a:off x="-1588" y="3517900"/>
            <a:ext cx="13003213"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1pPr>
            <a:lvl2pPr marL="825500" indent="-431800">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2pPr>
            <a:lvl3pPr marL="1270000" indent="-431800">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3pPr>
            <a:lvl4pPr marL="1714500" indent="-431800">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4pPr>
            <a:lvl5pPr marL="2159000" indent="-431800">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5pPr>
            <a:lvl6pPr marL="2616200" indent="-431800" eaLnBrk="0" fontAlgn="base" hangingPunct="0">
              <a:spcBef>
                <a:spcPts val="3200"/>
              </a:spcBef>
              <a:spcAft>
                <a:spcPct val="0"/>
              </a:spcAft>
              <a:buSzPct val="77000"/>
              <a:buChar char="•"/>
              <a:defRPr sz="3600">
                <a:solidFill>
                  <a:srgbClr val="646461"/>
                </a:solidFill>
                <a:latin typeface="Helvetica Neue" charset="0"/>
                <a:ea typeface="ヒラギノ角ゴ ProN W3" charset="0"/>
                <a:cs typeface="ヒラギノ角ゴ ProN W3" charset="0"/>
                <a:sym typeface="Helvetica Neue" charset="0"/>
              </a:defRPr>
            </a:lvl6pPr>
            <a:lvl7pPr marL="3073400" indent="-431800" eaLnBrk="0" fontAlgn="base" hangingPunct="0">
              <a:spcBef>
                <a:spcPts val="3200"/>
              </a:spcBef>
              <a:spcAft>
                <a:spcPct val="0"/>
              </a:spcAft>
              <a:buSzPct val="77000"/>
              <a:buChar char="•"/>
              <a:defRPr sz="3600">
                <a:solidFill>
                  <a:srgbClr val="646461"/>
                </a:solidFill>
                <a:latin typeface="Helvetica Neue" charset="0"/>
                <a:ea typeface="ヒラギノ角ゴ ProN W3" charset="0"/>
                <a:cs typeface="ヒラギノ角ゴ ProN W3" charset="0"/>
                <a:sym typeface="Helvetica Neue" charset="0"/>
              </a:defRPr>
            </a:lvl7pPr>
            <a:lvl8pPr marL="3530600" indent="-431800" eaLnBrk="0" fontAlgn="base" hangingPunct="0">
              <a:spcBef>
                <a:spcPts val="3200"/>
              </a:spcBef>
              <a:spcAft>
                <a:spcPct val="0"/>
              </a:spcAft>
              <a:buSzPct val="77000"/>
              <a:buChar char="•"/>
              <a:defRPr sz="3600">
                <a:solidFill>
                  <a:srgbClr val="646461"/>
                </a:solidFill>
                <a:latin typeface="Helvetica Neue" charset="0"/>
                <a:ea typeface="ヒラギノ角ゴ ProN W3" charset="0"/>
                <a:cs typeface="ヒラギノ角ゴ ProN W3" charset="0"/>
                <a:sym typeface="Helvetica Neue" charset="0"/>
              </a:defRPr>
            </a:lvl8pPr>
            <a:lvl9pPr marL="3987800" indent="-431800" eaLnBrk="0" fontAlgn="base" hangingPunct="0">
              <a:spcBef>
                <a:spcPts val="3200"/>
              </a:spcBef>
              <a:spcAft>
                <a:spcPct val="0"/>
              </a:spcAft>
              <a:buSzPct val="77000"/>
              <a:buChar char="•"/>
              <a:defRPr sz="3600">
                <a:solidFill>
                  <a:srgbClr val="646461"/>
                </a:solidFill>
                <a:latin typeface="Helvetica Neue" charset="0"/>
                <a:ea typeface="ヒラギノ角ゴ ProN W3" charset="0"/>
                <a:cs typeface="ヒラギノ角ゴ ProN W3" charset="0"/>
                <a:sym typeface="Helvetica Neue" charset="0"/>
              </a:defRPr>
            </a:lvl9pPr>
          </a:lstStyle>
          <a:p>
            <a:pPr algn="ctr" eaLnBrk="1" hangingPunct="1">
              <a:spcBef>
                <a:spcPct val="0"/>
              </a:spcBef>
              <a:buSzTx/>
              <a:buFontTx/>
              <a:buNone/>
            </a:pPr>
            <a:r>
              <a:rPr lang="en-US" sz="7200" b="1">
                <a:solidFill>
                  <a:schemeClr val="tx1"/>
                </a:solidFill>
                <a:latin typeface="Futura Condensed" charset="0"/>
                <a:ea typeface="Futura Condensed" charset="0"/>
                <a:cs typeface="Futura Condensed" charset="0"/>
                <a:sym typeface="Futura Condensed" charset="0"/>
              </a:rPr>
              <a:t>WHEN WAS THE ENGLISH LANGUAGE BORN?</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p:cNvSpPr>
            <a:spLocks/>
          </p:cNvSpPr>
          <p:nvPr/>
        </p:nvSpPr>
        <p:spPr bwMode="auto">
          <a:xfrm>
            <a:off x="0" y="0"/>
            <a:ext cx="13093700" cy="1092200"/>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pic>
        <p:nvPicPr>
          <p:cNvPr id="2" name="Picture 2"/>
          <p:cNvPicPr>
            <a:picLocks noChangeArrowheads="1"/>
          </p:cNvPicPr>
          <p:nvPr/>
        </p:nvPicPr>
        <p:blipFill>
          <a:blip r:embed="rId2"/>
          <a:srcRect/>
          <a:stretch>
            <a:fillRect/>
          </a:stretch>
        </p:blipFill>
        <p:spPr bwMode="auto">
          <a:xfrm>
            <a:off x="5294313" y="546100"/>
            <a:ext cx="7137400" cy="8648700"/>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4579"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8600" y="555625"/>
            <a:ext cx="7124700" cy="864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4580" name="Rectangle 4"/>
          <p:cNvSpPr>
            <a:spLocks/>
          </p:cNvSpPr>
          <p:nvPr/>
        </p:nvSpPr>
        <p:spPr bwMode="auto">
          <a:xfrm>
            <a:off x="-3773488" y="1993900"/>
            <a:ext cx="130032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1pPr>
            <a:lvl2pPr marL="825500" indent="-431800">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2pPr>
            <a:lvl3pPr marL="1270000" indent="-431800">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3pPr>
            <a:lvl4pPr marL="1714500" indent="-431800">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4pPr>
            <a:lvl5pPr marL="2159000" indent="-431800">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5pPr>
            <a:lvl6pPr marL="2616200" indent="-431800" eaLnBrk="0" fontAlgn="base" hangingPunct="0">
              <a:spcBef>
                <a:spcPts val="3200"/>
              </a:spcBef>
              <a:spcAft>
                <a:spcPct val="0"/>
              </a:spcAft>
              <a:buSzPct val="77000"/>
              <a:buChar char="•"/>
              <a:defRPr sz="3600">
                <a:solidFill>
                  <a:srgbClr val="646461"/>
                </a:solidFill>
                <a:latin typeface="Helvetica Neue" charset="0"/>
                <a:ea typeface="ヒラギノ角ゴ ProN W3" charset="0"/>
                <a:cs typeface="ヒラギノ角ゴ ProN W3" charset="0"/>
                <a:sym typeface="Helvetica Neue" charset="0"/>
              </a:defRPr>
            </a:lvl6pPr>
            <a:lvl7pPr marL="3073400" indent="-431800" eaLnBrk="0" fontAlgn="base" hangingPunct="0">
              <a:spcBef>
                <a:spcPts val="3200"/>
              </a:spcBef>
              <a:spcAft>
                <a:spcPct val="0"/>
              </a:spcAft>
              <a:buSzPct val="77000"/>
              <a:buChar char="•"/>
              <a:defRPr sz="3600">
                <a:solidFill>
                  <a:srgbClr val="646461"/>
                </a:solidFill>
                <a:latin typeface="Helvetica Neue" charset="0"/>
                <a:ea typeface="ヒラギノ角ゴ ProN W3" charset="0"/>
                <a:cs typeface="ヒラギノ角ゴ ProN W3" charset="0"/>
                <a:sym typeface="Helvetica Neue" charset="0"/>
              </a:defRPr>
            </a:lvl7pPr>
            <a:lvl8pPr marL="3530600" indent="-431800" eaLnBrk="0" fontAlgn="base" hangingPunct="0">
              <a:spcBef>
                <a:spcPts val="3200"/>
              </a:spcBef>
              <a:spcAft>
                <a:spcPct val="0"/>
              </a:spcAft>
              <a:buSzPct val="77000"/>
              <a:buChar char="•"/>
              <a:defRPr sz="3600">
                <a:solidFill>
                  <a:srgbClr val="646461"/>
                </a:solidFill>
                <a:latin typeface="Helvetica Neue" charset="0"/>
                <a:ea typeface="ヒラギノ角ゴ ProN W3" charset="0"/>
                <a:cs typeface="ヒラギノ角ゴ ProN W3" charset="0"/>
                <a:sym typeface="Helvetica Neue" charset="0"/>
              </a:defRPr>
            </a:lvl8pPr>
            <a:lvl9pPr marL="3987800" indent="-431800" eaLnBrk="0" fontAlgn="base" hangingPunct="0">
              <a:spcBef>
                <a:spcPts val="3200"/>
              </a:spcBef>
              <a:spcAft>
                <a:spcPct val="0"/>
              </a:spcAft>
              <a:buSzPct val="77000"/>
              <a:buChar char="•"/>
              <a:defRPr sz="3600">
                <a:solidFill>
                  <a:srgbClr val="646461"/>
                </a:solidFill>
                <a:latin typeface="Helvetica Neue" charset="0"/>
                <a:ea typeface="ヒラギノ角ゴ ProN W3" charset="0"/>
                <a:cs typeface="ヒラギノ角ゴ ProN W3" charset="0"/>
                <a:sym typeface="Helvetica Neue" charset="0"/>
              </a:defRPr>
            </a:lvl9pPr>
          </a:lstStyle>
          <a:p>
            <a:pPr algn="ctr" eaLnBrk="1" hangingPunct="1">
              <a:spcBef>
                <a:spcPct val="0"/>
              </a:spcBef>
              <a:buSzTx/>
              <a:buFontTx/>
              <a:buNone/>
            </a:pPr>
            <a:r>
              <a:rPr lang="en-US" sz="8600">
                <a:solidFill>
                  <a:schemeClr val="tx1"/>
                </a:solidFill>
                <a:latin typeface="Helvetica Neue Bold Condensed" charset="0"/>
                <a:ea typeface="Helvetica Neue Bold Condensed" charset="0"/>
                <a:cs typeface="Helvetica Neue Bold Condensed" charset="0"/>
                <a:sym typeface="Helvetica Neue Bold Condensed" charset="0"/>
              </a:rPr>
              <a:t>2000 B.C.</a:t>
            </a:r>
          </a:p>
        </p:txBody>
      </p:sp>
      <p:sp>
        <p:nvSpPr>
          <p:cNvPr id="24581" name="Rectangle 5"/>
          <p:cNvSpPr>
            <a:spLocks/>
          </p:cNvSpPr>
          <p:nvPr/>
        </p:nvSpPr>
        <p:spPr bwMode="auto">
          <a:xfrm>
            <a:off x="-3771900" y="3111500"/>
            <a:ext cx="13004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1pPr>
            <a:lvl2pPr marL="825500" indent="-431800">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2pPr>
            <a:lvl3pPr marL="1270000" indent="-431800">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3pPr>
            <a:lvl4pPr marL="1714500" indent="-431800">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4pPr>
            <a:lvl5pPr marL="2159000" indent="-431800">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5pPr>
            <a:lvl6pPr marL="2616200" indent="-431800" eaLnBrk="0" fontAlgn="base" hangingPunct="0">
              <a:spcBef>
                <a:spcPts val="3200"/>
              </a:spcBef>
              <a:spcAft>
                <a:spcPct val="0"/>
              </a:spcAft>
              <a:buSzPct val="77000"/>
              <a:buChar char="•"/>
              <a:defRPr sz="3600">
                <a:solidFill>
                  <a:srgbClr val="646461"/>
                </a:solidFill>
                <a:latin typeface="Helvetica Neue" charset="0"/>
                <a:ea typeface="ヒラギノ角ゴ ProN W3" charset="0"/>
                <a:cs typeface="ヒラギノ角ゴ ProN W3" charset="0"/>
                <a:sym typeface="Helvetica Neue" charset="0"/>
              </a:defRPr>
            </a:lvl6pPr>
            <a:lvl7pPr marL="3073400" indent="-431800" eaLnBrk="0" fontAlgn="base" hangingPunct="0">
              <a:spcBef>
                <a:spcPts val="3200"/>
              </a:spcBef>
              <a:spcAft>
                <a:spcPct val="0"/>
              </a:spcAft>
              <a:buSzPct val="77000"/>
              <a:buChar char="•"/>
              <a:defRPr sz="3600">
                <a:solidFill>
                  <a:srgbClr val="646461"/>
                </a:solidFill>
                <a:latin typeface="Helvetica Neue" charset="0"/>
                <a:ea typeface="ヒラギノ角ゴ ProN W3" charset="0"/>
                <a:cs typeface="ヒラギノ角ゴ ProN W3" charset="0"/>
                <a:sym typeface="Helvetica Neue" charset="0"/>
              </a:defRPr>
            </a:lvl7pPr>
            <a:lvl8pPr marL="3530600" indent="-431800" eaLnBrk="0" fontAlgn="base" hangingPunct="0">
              <a:spcBef>
                <a:spcPts val="3200"/>
              </a:spcBef>
              <a:spcAft>
                <a:spcPct val="0"/>
              </a:spcAft>
              <a:buSzPct val="77000"/>
              <a:buChar char="•"/>
              <a:defRPr sz="3600">
                <a:solidFill>
                  <a:srgbClr val="646461"/>
                </a:solidFill>
                <a:latin typeface="Helvetica Neue" charset="0"/>
                <a:ea typeface="ヒラギノ角ゴ ProN W3" charset="0"/>
                <a:cs typeface="ヒラギノ角ゴ ProN W3" charset="0"/>
                <a:sym typeface="Helvetica Neue" charset="0"/>
              </a:defRPr>
            </a:lvl8pPr>
            <a:lvl9pPr marL="3987800" indent="-431800" eaLnBrk="0" fontAlgn="base" hangingPunct="0">
              <a:spcBef>
                <a:spcPts val="3200"/>
              </a:spcBef>
              <a:spcAft>
                <a:spcPct val="0"/>
              </a:spcAft>
              <a:buSzPct val="77000"/>
              <a:buChar char="•"/>
              <a:defRPr sz="3600">
                <a:solidFill>
                  <a:srgbClr val="646461"/>
                </a:solidFill>
                <a:latin typeface="Helvetica Neue" charset="0"/>
                <a:ea typeface="ヒラギノ角ゴ ProN W3" charset="0"/>
                <a:cs typeface="ヒラギノ角ゴ ProN W3" charset="0"/>
                <a:sym typeface="Helvetica Neue" charset="0"/>
              </a:defRPr>
            </a:lvl9pPr>
          </a:lstStyle>
          <a:p>
            <a:pPr algn="ctr" eaLnBrk="1" hangingPunct="1">
              <a:spcBef>
                <a:spcPct val="0"/>
              </a:spcBef>
              <a:buSzTx/>
              <a:buFontTx/>
              <a:buNone/>
            </a:pPr>
            <a:r>
              <a:rPr lang="en-US" sz="8400">
                <a:solidFill>
                  <a:schemeClr val="tx1"/>
                </a:solidFill>
                <a:latin typeface="Helvetica Neue Bold Condensed" charset="0"/>
                <a:ea typeface="Helvetica Neue Bold Condensed" charset="0"/>
                <a:cs typeface="Helvetica Neue Bold Condensed" charset="0"/>
                <a:sym typeface="Helvetica Neue Bold Condensed" charset="0"/>
              </a:rPr>
              <a:t>IBERIANS</a:t>
            </a:r>
          </a:p>
        </p:txBody>
      </p:sp>
      <p:sp>
        <p:nvSpPr>
          <p:cNvPr id="23559" name="Rectangle 6"/>
          <p:cNvSpPr>
            <a:spLocks/>
          </p:cNvSpPr>
          <p:nvPr/>
        </p:nvSpPr>
        <p:spPr bwMode="auto">
          <a:xfrm>
            <a:off x="1571625" y="2540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1pPr>
            <a:lvl2pPr marL="825500" indent="-431800">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2pPr>
            <a:lvl3pPr marL="1270000" indent="-431800">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3pPr>
            <a:lvl4pPr marL="1714500" indent="-431800">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4pPr>
            <a:lvl5pPr marL="2159000" indent="-431800">
              <a:spcBef>
                <a:spcPts val="3200"/>
              </a:spcBef>
              <a:buSzPct val="77000"/>
              <a:buChar char="•"/>
              <a:defRPr sz="3600">
                <a:solidFill>
                  <a:srgbClr val="646461"/>
                </a:solidFill>
                <a:latin typeface="Helvetica Neue" charset="0"/>
                <a:ea typeface="ヒラギノ角ゴ ProN W3" charset="0"/>
                <a:cs typeface="ヒラギノ角ゴ ProN W3" charset="0"/>
                <a:sym typeface="Helvetica Neue" charset="0"/>
              </a:defRPr>
            </a:lvl5pPr>
            <a:lvl6pPr marL="2616200" indent="-431800" eaLnBrk="0" fontAlgn="base" hangingPunct="0">
              <a:spcBef>
                <a:spcPts val="3200"/>
              </a:spcBef>
              <a:spcAft>
                <a:spcPct val="0"/>
              </a:spcAft>
              <a:buSzPct val="77000"/>
              <a:buChar char="•"/>
              <a:defRPr sz="3600">
                <a:solidFill>
                  <a:srgbClr val="646461"/>
                </a:solidFill>
                <a:latin typeface="Helvetica Neue" charset="0"/>
                <a:ea typeface="ヒラギノ角ゴ ProN W3" charset="0"/>
                <a:cs typeface="ヒラギノ角ゴ ProN W3" charset="0"/>
                <a:sym typeface="Helvetica Neue" charset="0"/>
              </a:defRPr>
            </a:lvl6pPr>
            <a:lvl7pPr marL="3073400" indent="-431800" eaLnBrk="0" fontAlgn="base" hangingPunct="0">
              <a:spcBef>
                <a:spcPts val="3200"/>
              </a:spcBef>
              <a:spcAft>
                <a:spcPct val="0"/>
              </a:spcAft>
              <a:buSzPct val="77000"/>
              <a:buChar char="•"/>
              <a:defRPr sz="3600">
                <a:solidFill>
                  <a:srgbClr val="646461"/>
                </a:solidFill>
                <a:latin typeface="Helvetica Neue" charset="0"/>
                <a:ea typeface="ヒラギノ角ゴ ProN W3" charset="0"/>
                <a:cs typeface="ヒラギノ角ゴ ProN W3" charset="0"/>
                <a:sym typeface="Helvetica Neue" charset="0"/>
              </a:defRPr>
            </a:lvl7pPr>
            <a:lvl8pPr marL="3530600" indent="-431800" eaLnBrk="0" fontAlgn="base" hangingPunct="0">
              <a:spcBef>
                <a:spcPts val="3200"/>
              </a:spcBef>
              <a:spcAft>
                <a:spcPct val="0"/>
              </a:spcAft>
              <a:buSzPct val="77000"/>
              <a:buChar char="•"/>
              <a:defRPr sz="3600">
                <a:solidFill>
                  <a:srgbClr val="646461"/>
                </a:solidFill>
                <a:latin typeface="Helvetica Neue" charset="0"/>
                <a:ea typeface="ヒラギノ角ゴ ProN W3" charset="0"/>
                <a:cs typeface="ヒラギノ角ゴ ProN W3" charset="0"/>
                <a:sym typeface="Helvetica Neue" charset="0"/>
              </a:defRPr>
            </a:lvl8pPr>
            <a:lvl9pPr marL="3987800" indent="-431800" eaLnBrk="0" fontAlgn="base" hangingPunct="0">
              <a:spcBef>
                <a:spcPts val="3200"/>
              </a:spcBef>
              <a:spcAft>
                <a:spcPct val="0"/>
              </a:spcAft>
              <a:buSzPct val="77000"/>
              <a:buChar char="•"/>
              <a:defRPr sz="3600">
                <a:solidFill>
                  <a:srgbClr val="646461"/>
                </a:solidFill>
                <a:latin typeface="Helvetica Neue" charset="0"/>
                <a:ea typeface="ヒラギノ角ゴ ProN W3" charset="0"/>
                <a:cs typeface="ヒラギノ角ゴ ProN W3" charset="0"/>
                <a:sym typeface="Helvetica Neue" charset="0"/>
              </a:defRPr>
            </a:lvl9pPr>
          </a:lstStyle>
          <a:p>
            <a:pPr eaLnBrk="1" hangingPunct="1">
              <a:spcBef>
                <a:spcPct val="0"/>
              </a:spcBef>
              <a:buSzTx/>
              <a:buFontTx/>
              <a:buNone/>
            </a:pPr>
            <a:r>
              <a:rPr lang="en-US" sz="3200">
                <a:solidFill>
                  <a:srgbClr val="FFFFFF"/>
                </a:solidFill>
                <a:latin typeface="Helvetica Neue Bold Condensed" charset="0"/>
                <a:ea typeface="Helvetica Neue Bold Condensed" charset="0"/>
                <a:cs typeface="Helvetica Neue Bold Condensed" charset="0"/>
                <a:sym typeface="Helvetica Neue Bold Condensed" charset="0"/>
              </a:rPr>
              <a:t>PRE-CELTIC BRITAIN</a:t>
            </a:r>
          </a:p>
        </p:txBody>
      </p:sp>
      <p:pic>
        <p:nvPicPr>
          <p:cNvPr id="23560" name="Picture 7"/>
          <p:cNvPicPr>
            <a:picLocks noChangeAspect="1" noChangeArrowheads="1"/>
          </p:cNvPicPr>
          <p:nvPr/>
        </p:nvPicPr>
        <p:blipFill>
          <a:blip r:embed="rId4">
            <a:extLst>
              <a:ext uri="{28A0092B-C50C-407E-A947-70E740481C1C}">
                <a14:useLocalDpi xmlns:a14="http://schemas.microsoft.com/office/drawing/2010/main" val="0"/>
              </a:ext>
            </a:extLst>
          </a:blip>
          <a:srcRect r="-131" b="174"/>
          <a:stretch>
            <a:fillRect/>
          </a:stretch>
        </p:blipFill>
        <p:spPr bwMode="auto">
          <a:xfrm>
            <a:off x="0" y="0"/>
            <a:ext cx="1497013"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entr" presetSubtype="1619456" fill="hold" grpId="0" nodeType="clickEffect">
                                  <p:stCondLst>
                                    <p:cond delay="0"/>
                                  </p:stCondLst>
                                  <p:iterate type="lt">
                                    <p:tmPct val="100000"/>
                                  </p:iterate>
                                  <p:childTnLst>
                                    <p:set>
                                      <p:cBhvr>
                                        <p:cTn id="6" dur="1" fill="hold">
                                          <p:stCondLst>
                                            <p:cond delay="74"/>
                                          </p:stCondLst>
                                        </p:cTn>
                                        <p:tgtEl>
                                          <p:spTgt spid="2458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58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24579"/>
                                        </p:tgtEl>
                                        <p:attrNameLst>
                                          <p:attrName>style.visibility</p:attrName>
                                        </p:attrNameLst>
                                      </p:cBhvr>
                                      <p:to>
                                        <p:strVal val="visible"/>
                                      </p:to>
                                    </p:set>
                                    <p:animEffect transition="in" filter="wipe(down)">
                                      <p:cBhvr>
                                        <p:cTn id="15" dur="500"/>
                                        <p:tgtEl>
                                          <p:spTgt spid="245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autoUpdateAnimBg="0"/>
      <p:bldP spid="24581"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p:cNvSpPr>
          <p:nvPr/>
        </p:nvSpPr>
        <p:spPr bwMode="auto">
          <a:xfrm>
            <a:off x="0" y="0"/>
            <a:ext cx="13093700" cy="1092200"/>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25603" name="Rectangle 2"/>
          <p:cNvSpPr>
            <a:spLocks/>
          </p:cNvSpPr>
          <p:nvPr/>
        </p:nvSpPr>
        <p:spPr bwMode="auto">
          <a:xfrm>
            <a:off x="1571625" y="2540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CELTIC BRITAIN</a:t>
            </a:r>
          </a:p>
        </p:txBody>
      </p:sp>
      <p:sp>
        <p:nvSpPr>
          <p:cNvPr id="25604" name="Rectangle 3"/>
          <p:cNvSpPr>
            <a:spLocks/>
          </p:cNvSpPr>
          <p:nvPr/>
        </p:nvSpPr>
        <p:spPr bwMode="auto">
          <a:xfrm>
            <a:off x="420688" y="1406525"/>
            <a:ext cx="674528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sz="4000" b="1">
                <a:solidFill>
                  <a:schemeClr val="tx1"/>
                </a:solidFill>
                <a:latin typeface="Futura Condensed" charset="0"/>
                <a:ea typeface="Futura Condensed" charset="0"/>
                <a:cs typeface="Futura Condensed" charset="0"/>
                <a:sym typeface="Futura Condensed" charset="0"/>
              </a:rPr>
              <a:t>TWO CELTIC MIGRATIONS</a:t>
            </a:r>
            <a:r>
              <a:rPr lang="en-US" sz="5000" b="1">
                <a:solidFill>
                  <a:schemeClr val="tx1"/>
                </a:solidFill>
                <a:latin typeface="Futura Condensed" charset="0"/>
                <a:ea typeface="Futura Condensed" charset="0"/>
                <a:cs typeface="Futura Condensed" charset="0"/>
                <a:sym typeface="Futura Condensed" charset="0"/>
              </a:rPr>
              <a:t>:</a:t>
            </a:r>
          </a:p>
        </p:txBody>
      </p:sp>
      <p:sp>
        <p:nvSpPr>
          <p:cNvPr id="25605" name="Rectangle 4"/>
          <p:cNvSpPr>
            <a:spLocks/>
          </p:cNvSpPr>
          <p:nvPr/>
        </p:nvSpPr>
        <p:spPr bwMode="auto">
          <a:xfrm>
            <a:off x="520700" y="2273300"/>
            <a:ext cx="5130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chemeClr val="tx1"/>
                </a:solidFill>
                <a:ea typeface="Helvetica Neue Bold Condensed" charset="0"/>
                <a:cs typeface="Helvetica Neue Bold Condensed" charset="0"/>
              </a:rPr>
              <a:t>- 7TH CENTURY B.C.</a:t>
            </a:r>
          </a:p>
        </p:txBody>
      </p:sp>
      <p:sp>
        <p:nvSpPr>
          <p:cNvPr id="25606" name="Rectangle 5"/>
          <p:cNvSpPr>
            <a:spLocks/>
          </p:cNvSpPr>
          <p:nvPr/>
        </p:nvSpPr>
        <p:spPr bwMode="auto">
          <a:xfrm>
            <a:off x="520700" y="2997200"/>
            <a:ext cx="5130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chemeClr val="tx1"/>
                </a:solidFill>
                <a:ea typeface="Helvetica Neue Bold Condensed" charset="0"/>
                <a:cs typeface="Helvetica Neue Bold Condensed" charset="0"/>
              </a:rPr>
              <a:t>- 4TH CENTURY B.C.</a:t>
            </a:r>
          </a:p>
        </p:txBody>
      </p:sp>
      <p:pic>
        <p:nvPicPr>
          <p:cNvPr id="25607" name="Picture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8600" y="987425"/>
            <a:ext cx="7124700" cy="864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3100" y="863600"/>
            <a:ext cx="3937000" cy="444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6632" name="Picture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4050" y="7683500"/>
            <a:ext cx="424180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6633" name="Picture 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04150" y="5321300"/>
            <a:ext cx="2362200" cy="433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6634" name="Rectangle 10"/>
          <p:cNvSpPr>
            <a:spLocks/>
          </p:cNvSpPr>
          <p:nvPr/>
        </p:nvSpPr>
        <p:spPr bwMode="auto">
          <a:xfrm>
            <a:off x="10172700" y="1333500"/>
            <a:ext cx="11604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a:solidFill>
                  <a:schemeClr val="tx1"/>
                </a:solidFill>
                <a:ea typeface="Helvetica Neue Bold Condensed" charset="0"/>
                <a:cs typeface="Helvetica Neue Bold Condensed" charset="0"/>
              </a:rPr>
              <a:t>GAELS</a:t>
            </a:r>
          </a:p>
        </p:txBody>
      </p:sp>
      <p:sp>
        <p:nvSpPr>
          <p:cNvPr id="26635" name="Rectangle 11"/>
          <p:cNvSpPr>
            <a:spLocks/>
          </p:cNvSpPr>
          <p:nvPr/>
        </p:nvSpPr>
        <p:spPr bwMode="auto">
          <a:xfrm>
            <a:off x="10172700" y="1841500"/>
            <a:ext cx="2527300"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sz="3000">
                <a:solidFill>
                  <a:schemeClr val="tx1"/>
                </a:solidFill>
                <a:latin typeface="Arial Narrow" panose="020B0606020202030204" pitchFamily="34" charset="0"/>
                <a:ea typeface="Arial Narrow" panose="020B0606020202030204" pitchFamily="34" charset="0"/>
                <a:cs typeface="Arial Narrow" panose="020B0606020202030204" pitchFamily="34" charset="0"/>
                <a:sym typeface="Arial Narrow" panose="020B0606020202030204" pitchFamily="34" charset="0"/>
              </a:rPr>
              <a:t>Later called</a:t>
            </a:r>
          </a:p>
          <a:p>
            <a:pPr eaLnBrk="1" hangingPunct="1"/>
            <a:r>
              <a:rPr lang="en-US" sz="3000">
                <a:solidFill>
                  <a:schemeClr val="tx1"/>
                </a:solidFill>
                <a:latin typeface="Arial Narrow Bold" panose="020B0706020202030204" pitchFamily="34" charset="0"/>
                <a:ea typeface="Arial Narrow Bold" panose="020B0706020202030204" pitchFamily="34" charset="0"/>
                <a:cs typeface="Arial Narrow Bold" panose="020B0706020202030204" pitchFamily="34" charset="0"/>
                <a:sym typeface="Arial Narrow Bold" panose="020B0706020202030204" pitchFamily="34" charset="0"/>
              </a:rPr>
              <a:t>‘Scots’</a:t>
            </a:r>
            <a:r>
              <a:rPr lang="en-US" sz="3000">
                <a:solidFill>
                  <a:schemeClr val="tx1"/>
                </a:solidFill>
                <a:latin typeface="Arial Narrow" panose="020B0606020202030204" pitchFamily="34" charset="0"/>
                <a:ea typeface="Arial Narrow" panose="020B0606020202030204" pitchFamily="34" charset="0"/>
                <a:cs typeface="Arial Narrow" panose="020B0606020202030204" pitchFamily="34" charset="0"/>
                <a:sym typeface="Arial Narrow" panose="020B0606020202030204" pitchFamily="34" charset="0"/>
              </a:rPr>
              <a:t> by the</a:t>
            </a:r>
          </a:p>
          <a:p>
            <a:pPr eaLnBrk="1" hangingPunct="1"/>
            <a:r>
              <a:rPr lang="en-US" sz="3000">
                <a:solidFill>
                  <a:schemeClr val="tx1"/>
                </a:solidFill>
                <a:latin typeface="Arial Narrow" panose="020B0606020202030204" pitchFamily="34" charset="0"/>
                <a:ea typeface="Arial Narrow" panose="020B0606020202030204" pitchFamily="34" charset="0"/>
                <a:cs typeface="Arial Narrow" panose="020B0606020202030204" pitchFamily="34" charset="0"/>
                <a:sym typeface="Arial Narrow" panose="020B0606020202030204" pitchFamily="34" charset="0"/>
              </a:rPr>
              <a:t>Romans</a:t>
            </a:r>
          </a:p>
        </p:txBody>
      </p:sp>
      <p:sp>
        <p:nvSpPr>
          <p:cNvPr id="26636" name="Rectangle 12"/>
          <p:cNvSpPr>
            <a:spLocks/>
          </p:cNvSpPr>
          <p:nvPr/>
        </p:nvSpPr>
        <p:spPr bwMode="auto">
          <a:xfrm>
            <a:off x="6364288" y="8369300"/>
            <a:ext cx="1536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a:solidFill>
                  <a:schemeClr val="tx1"/>
                </a:solidFill>
                <a:ea typeface="Helvetica Neue Bold Condensed" charset="0"/>
                <a:cs typeface="Helvetica Neue Bold Condensed" charset="0"/>
              </a:rPr>
              <a:t>BRITONS</a:t>
            </a:r>
          </a:p>
        </p:txBody>
      </p:sp>
      <p:pic>
        <p:nvPicPr>
          <p:cNvPr id="25614"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88900"/>
            <a:ext cx="1498600"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26634"/>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26635"/>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26633"/>
                                        </p:tgtEl>
                                        <p:attrNameLst>
                                          <p:attrName>style.visibility</p:attrName>
                                        </p:attrNameLst>
                                      </p:cBhvr>
                                      <p:to>
                                        <p:strVal val="visible"/>
                                      </p:to>
                                    </p:set>
                                    <p:animEffect transition="in" filter="wipe(left)">
                                      <p:cBhvr>
                                        <p:cTn id="20" dur="500"/>
                                        <p:tgtEl>
                                          <p:spTgt spid="26633"/>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26632"/>
                                        </p:tgtEl>
                                        <p:attrNameLst>
                                          <p:attrName>style.visibility</p:attrName>
                                        </p:attrNameLst>
                                      </p:cBhvr>
                                      <p:to>
                                        <p:strVal val="visible"/>
                                      </p:to>
                                    </p:set>
                                    <p:animEffect transition="in" filter="wipe(left)">
                                      <p:cBhvr>
                                        <p:cTn id="25" dur="500"/>
                                        <p:tgtEl>
                                          <p:spTgt spid="2663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266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4" grpId="0" autoUpdateAnimBg="0"/>
      <p:bldP spid="26635" grpId="0" autoUpdateAnimBg="0"/>
      <p:bldP spid="26636"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Grp="1" noChangeArrowheads="1"/>
          </p:cNvSpPr>
          <p:nvPr>
            <p:ph type="body" idx="1"/>
          </p:nvPr>
        </p:nvSpPr>
        <p:spPr bwMode="auto">
          <a:xfrm>
            <a:off x="838200" y="2692400"/>
            <a:ext cx="11328400" cy="6616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0" bIns="45720" numCol="1" anchor="ctr" anchorCtr="0" compatLnSpc="1">
            <a:prstTxWarp prst="textNoShape">
              <a:avLst/>
            </a:prstTxWarp>
          </a:bodyPr>
          <a:lstStyle/>
          <a:p>
            <a:pPr marL="635000" indent="-635000" eaLnBrk="1" hangingPunct="1">
              <a:buSzPct val="99000"/>
              <a:buFontTx/>
              <a:buAutoNum type="arabicPeriod"/>
            </a:pPr>
            <a:r>
              <a:rPr lang="en-US" sz="4000" smtClean="0">
                <a:solidFill>
                  <a:srgbClr val="000000"/>
                </a:solidFill>
                <a:latin typeface="Futura" charset="0"/>
                <a:ea typeface="Futura" charset="0"/>
                <a:cs typeface="Futura" charset="0"/>
                <a:sym typeface="Futura" charset="0"/>
              </a:rPr>
              <a:t>Were organised in </a:t>
            </a:r>
            <a:r>
              <a:rPr lang="en-US" sz="4000" b="1" smtClean="0">
                <a:solidFill>
                  <a:srgbClr val="000000"/>
                </a:solidFill>
                <a:latin typeface="Futura Condensed" charset="0"/>
                <a:ea typeface="Futura Condensed" charset="0"/>
                <a:cs typeface="Futura Condensed" charset="0"/>
                <a:sym typeface="Futura Condensed" charset="0"/>
              </a:rPr>
              <a:t>clans</a:t>
            </a:r>
            <a:r>
              <a:rPr lang="en-US" sz="4000" smtClean="0">
                <a:solidFill>
                  <a:srgbClr val="000000"/>
                </a:solidFill>
                <a:latin typeface="Futura" charset="0"/>
                <a:ea typeface="Futura" charset="0"/>
                <a:cs typeface="Futura" charset="0"/>
                <a:sym typeface="Futura" charset="0"/>
              </a:rPr>
              <a:t> and </a:t>
            </a:r>
            <a:r>
              <a:rPr lang="en-US" sz="4000" b="1" smtClean="0">
                <a:solidFill>
                  <a:srgbClr val="000000"/>
                </a:solidFill>
                <a:latin typeface="Futura Condensed" charset="0"/>
                <a:ea typeface="Futura Condensed" charset="0"/>
                <a:cs typeface="Futura Condensed" charset="0"/>
                <a:sym typeface="Futura Condensed" charset="0"/>
              </a:rPr>
              <a:t>tribes</a:t>
            </a:r>
            <a:r>
              <a:rPr lang="en-US" sz="4000" smtClean="0">
                <a:solidFill>
                  <a:srgbClr val="000000"/>
                </a:solidFill>
                <a:latin typeface="Futura" charset="0"/>
                <a:ea typeface="Futura" charset="0"/>
                <a:cs typeface="Futura" charset="0"/>
                <a:sym typeface="Futura" charset="0"/>
              </a:rPr>
              <a:t>.</a:t>
            </a:r>
            <a:endParaRPr lang="en-US" sz="4000" smtClean="0">
              <a:solidFill>
                <a:srgbClr val="000000"/>
              </a:solidFill>
              <a:latin typeface="Futura" charset="0"/>
              <a:sym typeface="Futura" charset="0"/>
            </a:endParaRPr>
          </a:p>
          <a:p>
            <a:pPr marL="635000" indent="-635000" eaLnBrk="1" hangingPunct="1">
              <a:buSzPct val="99000"/>
              <a:buFontTx/>
              <a:buAutoNum type="arabicPeriod"/>
            </a:pPr>
            <a:r>
              <a:rPr lang="en-US" sz="4000" smtClean="0">
                <a:solidFill>
                  <a:srgbClr val="000000"/>
                </a:solidFill>
                <a:latin typeface="Futura" charset="0"/>
                <a:ea typeface="Futura" charset="0"/>
                <a:cs typeface="Futura" charset="0"/>
                <a:sym typeface="Futura" charset="0"/>
              </a:rPr>
              <a:t>Had religious and political leaders: the </a:t>
            </a:r>
            <a:r>
              <a:rPr lang="en-US" sz="4000" b="1" smtClean="0">
                <a:solidFill>
                  <a:srgbClr val="000000"/>
                </a:solidFill>
                <a:latin typeface="Futura Condensed" charset="0"/>
                <a:ea typeface="Futura Condensed" charset="0"/>
                <a:cs typeface="Futura Condensed" charset="0"/>
                <a:sym typeface="Futura Condensed" charset="0"/>
              </a:rPr>
              <a:t>druids</a:t>
            </a:r>
            <a:r>
              <a:rPr lang="en-US" sz="4000" smtClean="0">
                <a:solidFill>
                  <a:srgbClr val="000000"/>
                </a:solidFill>
                <a:latin typeface="Futura" charset="0"/>
                <a:ea typeface="Futura" charset="0"/>
                <a:cs typeface="Futura" charset="0"/>
                <a:sym typeface="Futura" charset="0"/>
              </a:rPr>
              <a:t>.</a:t>
            </a:r>
            <a:endParaRPr lang="en-US" sz="4000" smtClean="0">
              <a:solidFill>
                <a:srgbClr val="000000"/>
              </a:solidFill>
              <a:latin typeface="Futura" charset="0"/>
              <a:sym typeface="Futura" charset="0"/>
            </a:endParaRPr>
          </a:p>
          <a:p>
            <a:pPr marL="635000" indent="-635000" eaLnBrk="1" hangingPunct="1">
              <a:buSzPct val="99000"/>
              <a:buFontTx/>
              <a:buAutoNum type="arabicPeriod"/>
            </a:pPr>
            <a:r>
              <a:rPr lang="en-US" sz="4000" smtClean="0">
                <a:solidFill>
                  <a:srgbClr val="000000"/>
                </a:solidFill>
                <a:latin typeface="Futura" charset="0"/>
                <a:ea typeface="Futura" charset="0"/>
                <a:cs typeface="Futura" charset="0"/>
                <a:sym typeface="Futura" charset="0"/>
              </a:rPr>
              <a:t>Were </a:t>
            </a:r>
            <a:r>
              <a:rPr lang="en-US" sz="4000" b="1" smtClean="0">
                <a:solidFill>
                  <a:srgbClr val="000000"/>
                </a:solidFill>
                <a:latin typeface="Futura Condensed" charset="0"/>
                <a:ea typeface="Futura Condensed" charset="0"/>
                <a:cs typeface="Futura Condensed" charset="0"/>
                <a:sym typeface="Futura Condensed" charset="0"/>
              </a:rPr>
              <a:t>Pagans</a:t>
            </a:r>
            <a:r>
              <a:rPr lang="en-US" sz="4000" smtClean="0">
                <a:solidFill>
                  <a:srgbClr val="000000"/>
                </a:solidFill>
                <a:latin typeface="Futura" charset="0"/>
                <a:ea typeface="Futura" charset="0"/>
                <a:cs typeface="Futura" charset="0"/>
                <a:sym typeface="Futura" charset="0"/>
              </a:rPr>
              <a:t>. Their religion was known as “animism” (Latin for “spirit”).</a:t>
            </a:r>
            <a:endParaRPr lang="en-US" sz="4000" smtClean="0">
              <a:solidFill>
                <a:srgbClr val="000000"/>
              </a:solidFill>
              <a:latin typeface="Futura" charset="0"/>
              <a:sym typeface="Futura" charset="0"/>
            </a:endParaRPr>
          </a:p>
          <a:p>
            <a:pPr marL="635000" indent="-635000" eaLnBrk="1" hangingPunct="1">
              <a:buSzPct val="99000"/>
              <a:buFontTx/>
              <a:buAutoNum type="arabicPeriod"/>
            </a:pPr>
            <a:r>
              <a:rPr lang="en-US" sz="4000" smtClean="0">
                <a:solidFill>
                  <a:srgbClr val="000000"/>
                </a:solidFill>
                <a:latin typeface="Futura" charset="0"/>
                <a:ea typeface="Futura" charset="0"/>
                <a:cs typeface="Futura" charset="0"/>
                <a:sym typeface="Futura" charset="0"/>
              </a:rPr>
              <a:t>Their language was the </a:t>
            </a:r>
            <a:r>
              <a:rPr lang="en-US" sz="4000" b="1" smtClean="0">
                <a:solidFill>
                  <a:srgbClr val="000000"/>
                </a:solidFill>
                <a:latin typeface="Futura Condensed" charset="0"/>
                <a:ea typeface="Futura Condensed" charset="0"/>
                <a:cs typeface="Futura Condensed" charset="0"/>
                <a:sym typeface="Futura Condensed" charset="0"/>
              </a:rPr>
              <a:t>Gaelic</a:t>
            </a:r>
            <a:r>
              <a:rPr lang="en-US" sz="4000" smtClean="0">
                <a:solidFill>
                  <a:srgbClr val="000000"/>
                </a:solidFill>
                <a:latin typeface="Futura" charset="0"/>
                <a:ea typeface="Futura" charset="0"/>
                <a:cs typeface="Futura" charset="0"/>
                <a:sym typeface="Futura" charset="0"/>
              </a:rPr>
              <a:t>.</a:t>
            </a:r>
            <a:endParaRPr lang="en-US" sz="4000" smtClean="0">
              <a:solidFill>
                <a:srgbClr val="000000"/>
              </a:solidFill>
              <a:latin typeface="Futura" charset="0"/>
              <a:sym typeface="Futura" charset="0"/>
            </a:endParaRPr>
          </a:p>
        </p:txBody>
      </p:sp>
      <p:sp>
        <p:nvSpPr>
          <p:cNvPr id="27651" name="Rectangle 2"/>
          <p:cNvSpPr>
            <a:spLocks/>
          </p:cNvSpPr>
          <p:nvPr/>
        </p:nvSpPr>
        <p:spPr bwMode="auto">
          <a:xfrm>
            <a:off x="5145088" y="1778000"/>
            <a:ext cx="27051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just" eaLnBrk="1" hangingPunct="1"/>
            <a:r>
              <a:rPr lang="en-US" sz="5000" b="1">
                <a:solidFill>
                  <a:schemeClr val="tx1"/>
                </a:solidFill>
                <a:latin typeface="Futura Condensed" charset="0"/>
                <a:ea typeface="Futura Condensed" charset="0"/>
                <a:cs typeface="Futura Condensed" charset="0"/>
                <a:sym typeface="Futura Condensed" charset="0"/>
              </a:rPr>
              <a:t>THE CELTS</a:t>
            </a:r>
          </a:p>
        </p:txBody>
      </p:sp>
      <p:sp>
        <p:nvSpPr>
          <p:cNvPr id="27652" name="Rectangle 3"/>
          <p:cNvSpPr>
            <a:spLocks/>
          </p:cNvSpPr>
          <p:nvPr/>
        </p:nvSpPr>
        <p:spPr bwMode="auto">
          <a:xfrm>
            <a:off x="0" y="0"/>
            <a:ext cx="13093700" cy="1092200"/>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27653" name="Rectangle 4"/>
          <p:cNvSpPr>
            <a:spLocks/>
          </p:cNvSpPr>
          <p:nvPr/>
        </p:nvSpPr>
        <p:spPr bwMode="auto">
          <a:xfrm>
            <a:off x="1571625" y="2540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CELTIC BRITAIN</a:t>
            </a:r>
          </a:p>
        </p:txBody>
      </p:sp>
      <p:pic>
        <p:nvPicPr>
          <p:cNvPr id="2765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8900"/>
            <a:ext cx="1498600"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
          <p:cNvSpPr>
            <a:spLocks/>
          </p:cNvSpPr>
          <p:nvPr/>
        </p:nvSpPr>
        <p:spPr bwMode="auto">
          <a:xfrm>
            <a:off x="0" y="0"/>
            <a:ext cx="13093700" cy="1092200"/>
          </a:xfrm>
          <a:prstGeom prst="rect">
            <a:avLst/>
          </a:prstGeom>
          <a:solidFill>
            <a:srgbClr val="FF000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28675" name="Rectangle 2"/>
          <p:cNvSpPr>
            <a:spLocks/>
          </p:cNvSpPr>
          <p:nvPr/>
        </p:nvSpPr>
        <p:spPr bwMode="auto">
          <a:xfrm>
            <a:off x="1571625" y="2540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ROMAN BRITAIN</a:t>
            </a:r>
          </a:p>
        </p:txBody>
      </p:sp>
      <p:pic>
        <p:nvPicPr>
          <p:cNvPr id="28676" name="Picture 3"/>
          <p:cNvPicPr>
            <a:picLocks noChangeAspect="1" noChangeArrowheads="1"/>
          </p:cNvPicPr>
          <p:nvPr/>
        </p:nvPicPr>
        <p:blipFill>
          <a:blip r:embed="rId2">
            <a:extLst>
              <a:ext uri="{28A0092B-C50C-407E-A947-70E740481C1C}">
                <a14:useLocalDpi xmlns:a14="http://schemas.microsoft.com/office/drawing/2010/main" val="0"/>
              </a:ext>
            </a:extLst>
          </a:blip>
          <a:srcRect b="8"/>
          <a:stretch>
            <a:fillRect/>
          </a:stretch>
        </p:blipFill>
        <p:spPr bwMode="auto">
          <a:xfrm>
            <a:off x="-1588" y="-190500"/>
            <a:ext cx="1484313"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8677" name="Rectangle 4"/>
          <p:cNvSpPr>
            <a:spLocks/>
          </p:cNvSpPr>
          <p:nvPr/>
        </p:nvSpPr>
        <p:spPr bwMode="auto">
          <a:xfrm>
            <a:off x="593725" y="4057650"/>
            <a:ext cx="11912600"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5000">
                <a:solidFill>
                  <a:schemeClr val="tx1"/>
                </a:solidFill>
                <a:ea typeface="Helvetica Neue Bold Condensed" charset="0"/>
                <a:cs typeface="Helvetica Neue Bold Condensed" charset="0"/>
              </a:rPr>
              <a:t>ROMAN EMPEROR </a:t>
            </a:r>
            <a:r>
              <a:rPr lang="en-US" sz="5000">
                <a:solidFill>
                  <a:srgbClr val="FF0000"/>
                </a:solidFill>
                <a:ea typeface="Helvetica Neue Bold Condensed" charset="0"/>
                <a:cs typeface="Helvetica Neue Bold Condensed" charset="0"/>
              </a:rPr>
              <a:t>Julius Caesar</a:t>
            </a:r>
            <a:r>
              <a:rPr lang="en-US" sz="5000">
                <a:solidFill>
                  <a:schemeClr val="tx1"/>
                </a:solidFill>
                <a:ea typeface="Helvetica Neue Bold Condensed" charset="0"/>
                <a:cs typeface="Helvetica Neue Bold Condensed" charset="0"/>
              </a:rPr>
              <a:t> INVADED BRITAIN FIRST IN </a:t>
            </a:r>
            <a:r>
              <a:rPr lang="en-US" sz="5000">
                <a:solidFill>
                  <a:srgbClr val="FF0000"/>
                </a:solidFill>
                <a:ea typeface="Helvetica Neue Bold Condensed" charset="0"/>
                <a:cs typeface="Helvetica Neue Bold Condensed" charset="0"/>
              </a:rPr>
              <a:t>55</a:t>
            </a:r>
            <a:r>
              <a:rPr lang="en-US" sz="5000">
                <a:solidFill>
                  <a:schemeClr val="tx1"/>
                </a:solidFill>
                <a:ea typeface="Helvetica Neue Bold Condensed" charset="0"/>
                <a:cs typeface="Helvetica Neue Bold Condensed" charset="0"/>
              </a:rPr>
              <a:t> AND THEN IN </a:t>
            </a:r>
            <a:r>
              <a:rPr lang="en-US" sz="5000">
                <a:solidFill>
                  <a:srgbClr val="FF0000"/>
                </a:solidFill>
                <a:ea typeface="Helvetica Neue Bold Condensed" charset="0"/>
                <a:cs typeface="Helvetica Neue Bold Condensed" charset="0"/>
              </a:rPr>
              <a:t>54</a:t>
            </a:r>
            <a:r>
              <a:rPr lang="en-US" sz="5000">
                <a:solidFill>
                  <a:schemeClr val="tx1"/>
                </a:solidFill>
                <a:ea typeface="Helvetica Neue Bold Condensed" charset="0"/>
                <a:cs typeface="Helvetica Neue Bold Condensed" charset="0"/>
              </a:rPr>
              <a:t> </a:t>
            </a:r>
            <a:r>
              <a:rPr lang="en-US" sz="5000">
                <a:solidFill>
                  <a:srgbClr val="FF0000"/>
                </a:solidFill>
                <a:ea typeface="Helvetica Neue Bold Condensed" charset="0"/>
                <a:cs typeface="Helvetica Neue Bold Condensed" charset="0"/>
              </a:rPr>
              <a:t>B.C.</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p:cNvSpPr>
          <p:nvPr/>
        </p:nvSpPr>
        <p:spPr bwMode="auto">
          <a:xfrm>
            <a:off x="0" y="0"/>
            <a:ext cx="13093700" cy="1092200"/>
          </a:xfrm>
          <a:prstGeom prst="rect">
            <a:avLst/>
          </a:prstGeom>
          <a:solidFill>
            <a:srgbClr val="FF000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29699" name="Rectangle 2"/>
          <p:cNvSpPr>
            <a:spLocks/>
          </p:cNvSpPr>
          <p:nvPr/>
        </p:nvSpPr>
        <p:spPr bwMode="auto">
          <a:xfrm>
            <a:off x="1571625" y="2540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ROMAN BRITAIN</a:t>
            </a:r>
          </a:p>
        </p:txBody>
      </p:sp>
      <p:pic>
        <p:nvPicPr>
          <p:cNvPr id="29700" name="Picture 3"/>
          <p:cNvPicPr>
            <a:picLocks noChangeAspect="1" noChangeArrowheads="1"/>
          </p:cNvPicPr>
          <p:nvPr/>
        </p:nvPicPr>
        <p:blipFill>
          <a:blip r:embed="rId2">
            <a:extLst>
              <a:ext uri="{28A0092B-C50C-407E-A947-70E740481C1C}">
                <a14:useLocalDpi xmlns:a14="http://schemas.microsoft.com/office/drawing/2010/main" val="0"/>
              </a:ext>
            </a:extLst>
          </a:blip>
          <a:srcRect b="8"/>
          <a:stretch>
            <a:fillRect/>
          </a:stretch>
        </p:blipFill>
        <p:spPr bwMode="auto">
          <a:xfrm>
            <a:off x="-1588" y="-190500"/>
            <a:ext cx="1484313"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9701" name="Rectangle 4"/>
          <p:cNvSpPr>
            <a:spLocks/>
          </p:cNvSpPr>
          <p:nvPr/>
        </p:nvSpPr>
        <p:spPr bwMode="auto">
          <a:xfrm>
            <a:off x="742950" y="2716213"/>
            <a:ext cx="11607800"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5000">
                <a:solidFill>
                  <a:srgbClr val="FF0000"/>
                </a:solidFill>
                <a:ea typeface="Helvetica Neue Bold Condensed" charset="0"/>
                <a:cs typeface="Helvetica Neue Bold Condensed" charset="0"/>
              </a:rPr>
              <a:t>43 A.D.</a:t>
            </a:r>
          </a:p>
          <a:p>
            <a:pPr algn="ctr" eaLnBrk="1" hangingPunct="1"/>
            <a:r>
              <a:rPr lang="en-US" sz="4400">
                <a:solidFill>
                  <a:schemeClr val="tx1"/>
                </a:solidFill>
                <a:ea typeface="Helvetica Neue Bold Condensed" charset="0"/>
                <a:cs typeface="Helvetica Neue Bold Condensed" charset="0"/>
              </a:rPr>
              <a:t>EMPEROR CLAUDIUS CONQUERS BRITAIN</a:t>
            </a:r>
          </a:p>
        </p:txBody>
      </p:sp>
      <p:sp>
        <p:nvSpPr>
          <p:cNvPr id="29702" name="Rectangle 5"/>
          <p:cNvSpPr>
            <a:spLocks/>
          </p:cNvSpPr>
          <p:nvPr/>
        </p:nvSpPr>
        <p:spPr bwMode="auto">
          <a:xfrm>
            <a:off x="1479550" y="5105400"/>
            <a:ext cx="101219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a:solidFill>
                  <a:schemeClr val="tx1"/>
                </a:solidFill>
                <a:latin typeface="Futura Condensed" charset="0"/>
                <a:ea typeface="Futura Condensed" charset="0"/>
                <a:cs typeface="Futura Condensed" charset="0"/>
                <a:sym typeface="Futura Condensed" charset="0"/>
              </a:rPr>
              <a:t>He was unable to subdue Scotland because he met with the resistance of </a:t>
            </a:r>
          </a:p>
          <a:p>
            <a:pPr algn="ctr" eaLnBrk="1" hangingPunct="1"/>
            <a:r>
              <a:rPr lang="en-US">
                <a:solidFill>
                  <a:schemeClr val="tx1"/>
                </a:solidFill>
                <a:latin typeface="Futura Condensed" charset="0"/>
                <a:ea typeface="Futura Condensed" charset="0"/>
                <a:cs typeface="Futura Condensed" charset="0"/>
                <a:sym typeface="Futura Condensed" charset="0"/>
              </a:rPr>
              <a:t>the </a:t>
            </a:r>
            <a:r>
              <a:rPr lang="en-US" b="1">
                <a:solidFill>
                  <a:srgbClr val="FF0000"/>
                </a:solidFill>
                <a:latin typeface="Futura Condensed" charset="0"/>
                <a:ea typeface="Futura Condensed" charset="0"/>
                <a:cs typeface="Futura Condensed" charset="0"/>
                <a:sym typeface="Futura Condensed" charset="0"/>
              </a:rPr>
              <a:t>Picts</a:t>
            </a:r>
            <a:r>
              <a:rPr lang="en-US">
                <a:solidFill>
                  <a:schemeClr val="tx1"/>
                </a:solidFill>
                <a:latin typeface="Futura Condensed" charset="0"/>
                <a:ea typeface="Futura Condensed" charset="0"/>
                <a:cs typeface="Futura Condensed" charset="0"/>
                <a:sym typeface="Futura Condensed" charset="0"/>
              </a:rPr>
              <a:t> and the </a:t>
            </a:r>
            <a:r>
              <a:rPr lang="en-US" b="1">
                <a:solidFill>
                  <a:srgbClr val="FF0000"/>
                </a:solidFill>
                <a:latin typeface="Futura Condensed" charset="0"/>
                <a:ea typeface="Futura Condensed" charset="0"/>
                <a:cs typeface="Futura Condensed" charset="0"/>
                <a:sym typeface="Futura Condensed" charset="0"/>
              </a:rPr>
              <a:t>Scots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p:cNvSpPr>
            <a:spLocks/>
          </p:cNvSpPr>
          <p:nvPr/>
        </p:nvSpPr>
        <p:spPr bwMode="auto">
          <a:xfrm>
            <a:off x="0" y="0"/>
            <a:ext cx="13093700" cy="1092200"/>
          </a:xfrm>
          <a:prstGeom prst="rect">
            <a:avLst/>
          </a:prstGeom>
          <a:solidFill>
            <a:srgbClr val="FF000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0723" name="Rectangle 2"/>
          <p:cNvSpPr>
            <a:spLocks/>
          </p:cNvSpPr>
          <p:nvPr/>
        </p:nvSpPr>
        <p:spPr bwMode="auto">
          <a:xfrm>
            <a:off x="1571625" y="2540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ROMAN BRITAIN</a:t>
            </a:r>
          </a:p>
        </p:txBody>
      </p:sp>
      <p:pic>
        <p:nvPicPr>
          <p:cNvPr id="30724" name="Picture 3"/>
          <p:cNvPicPr>
            <a:picLocks noChangeAspect="1" noChangeArrowheads="1"/>
          </p:cNvPicPr>
          <p:nvPr/>
        </p:nvPicPr>
        <p:blipFill>
          <a:blip r:embed="rId2">
            <a:extLst>
              <a:ext uri="{28A0092B-C50C-407E-A947-70E740481C1C}">
                <a14:useLocalDpi xmlns:a14="http://schemas.microsoft.com/office/drawing/2010/main" val="0"/>
              </a:ext>
            </a:extLst>
          </a:blip>
          <a:srcRect b="8"/>
          <a:stretch>
            <a:fillRect/>
          </a:stretch>
        </p:blipFill>
        <p:spPr bwMode="auto">
          <a:xfrm>
            <a:off x="-1588" y="-190500"/>
            <a:ext cx="1484313"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72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06500"/>
            <a:ext cx="4068763" cy="337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72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3363" y="4711700"/>
            <a:ext cx="7742237" cy="455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0727" name="Rectangle 6"/>
          <p:cNvSpPr>
            <a:spLocks/>
          </p:cNvSpPr>
          <p:nvPr/>
        </p:nvSpPr>
        <p:spPr bwMode="auto">
          <a:xfrm>
            <a:off x="5305425" y="1695450"/>
            <a:ext cx="713740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5000">
                <a:solidFill>
                  <a:srgbClr val="FF0000"/>
                </a:solidFill>
                <a:ea typeface="Helvetica Neue Bold Condensed" charset="0"/>
                <a:cs typeface="Helvetica Neue Bold Condensed" charset="0"/>
              </a:rPr>
              <a:t>121 A.D.</a:t>
            </a:r>
          </a:p>
          <a:p>
            <a:pPr algn="ctr" eaLnBrk="1" hangingPunct="1"/>
            <a:r>
              <a:rPr lang="en-US" sz="5000">
                <a:solidFill>
                  <a:schemeClr val="tx1"/>
                </a:solidFill>
                <a:ea typeface="Helvetica Neue Bold Condensed" charset="0"/>
                <a:cs typeface="Helvetica Neue Bold Condensed" charset="0"/>
              </a:rPr>
              <a:t>EMPEROR HADRIAN ERECTS THE WALL </a:t>
            </a:r>
          </a:p>
        </p:txBody>
      </p:sp>
      <p:pic>
        <p:nvPicPr>
          <p:cNvPr id="3072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600" y="5321300"/>
            <a:ext cx="5194300" cy="335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p:cNvSpPr>
          <p:nvPr/>
        </p:nvSpPr>
        <p:spPr bwMode="auto">
          <a:xfrm>
            <a:off x="0" y="0"/>
            <a:ext cx="13093700" cy="1092200"/>
          </a:xfrm>
          <a:prstGeom prst="rect">
            <a:avLst/>
          </a:prstGeom>
          <a:solidFill>
            <a:srgbClr val="FF000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1747" name="Rectangle 2"/>
          <p:cNvSpPr>
            <a:spLocks/>
          </p:cNvSpPr>
          <p:nvPr/>
        </p:nvSpPr>
        <p:spPr bwMode="auto">
          <a:xfrm>
            <a:off x="1571625" y="2540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ROMAN BRITAIN</a:t>
            </a:r>
          </a:p>
        </p:txBody>
      </p:sp>
      <p:pic>
        <p:nvPicPr>
          <p:cNvPr id="31748" name="Picture 3"/>
          <p:cNvPicPr>
            <a:picLocks noChangeAspect="1" noChangeArrowheads="1"/>
          </p:cNvPicPr>
          <p:nvPr/>
        </p:nvPicPr>
        <p:blipFill>
          <a:blip r:embed="rId2">
            <a:extLst>
              <a:ext uri="{28A0092B-C50C-407E-A947-70E740481C1C}">
                <a14:useLocalDpi xmlns:a14="http://schemas.microsoft.com/office/drawing/2010/main" val="0"/>
              </a:ext>
            </a:extLst>
          </a:blip>
          <a:srcRect b="8"/>
          <a:stretch>
            <a:fillRect/>
          </a:stretch>
        </p:blipFill>
        <p:spPr bwMode="auto">
          <a:xfrm>
            <a:off x="-1588" y="-190500"/>
            <a:ext cx="1484313"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1749" name="Rectangle 6"/>
          <p:cNvSpPr>
            <a:spLocks/>
          </p:cNvSpPr>
          <p:nvPr/>
        </p:nvSpPr>
        <p:spPr bwMode="auto">
          <a:xfrm>
            <a:off x="5305425" y="1695450"/>
            <a:ext cx="713740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sz="5000">
              <a:solidFill>
                <a:schemeClr val="tx1"/>
              </a:solidFill>
              <a:ea typeface="Helvetica Neue Bold Condensed" charset="0"/>
              <a:cs typeface="Helvetica Neue Bold Condensed" charset="0"/>
            </a:endParaRPr>
          </a:p>
        </p:txBody>
      </p:sp>
      <p:sp>
        <p:nvSpPr>
          <p:cNvPr id="31750" name="CasellaDiTesto 1"/>
          <p:cNvSpPr txBox="1">
            <a:spLocks noChangeArrowheads="1"/>
          </p:cNvSpPr>
          <p:nvPr/>
        </p:nvSpPr>
        <p:spPr bwMode="auto">
          <a:xfrm>
            <a:off x="669925" y="1695450"/>
            <a:ext cx="115935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a:r>
              <a:rPr lang="it-IT" sz="4800" b="1"/>
              <a:t>HADRIAN’S WALL:</a:t>
            </a:r>
          </a:p>
          <a:p>
            <a:pPr algn="ctr"/>
            <a:endParaRPr lang="it-IT" sz="1600" b="1"/>
          </a:p>
          <a:p>
            <a:pPr algn="ctr"/>
            <a:r>
              <a:rPr lang="it-IT" sz="4000"/>
              <a:t>AN EXTRAORDINARY FEAT OF ENGINEERING</a:t>
            </a:r>
          </a:p>
        </p:txBody>
      </p:sp>
      <p:sp>
        <p:nvSpPr>
          <p:cNvPr id="31751" name="CasellaDiTesto 2"/>
          <p:cNvSpPr txBox="1">
            <a:spLocks noChangeArrowheads="1"/>
          </p:cNvSpPr>
          <p:nvPr/>
        </p:nvSpPr>
        <p:spPr bwMode="auto">
          <a:xfrm>
            <a:off x="957263" y="3387725"/>
            <a:ext cx="11017250" cy="471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nSpc>
                <a:spcPct val="150000"/>
              </a:lnSpc>
              <a:buFont typeface="Arial" panose="020B0604020202020204" pitchFamily="34" charset="0"/>
              <a:buChar char="•"/>
            </a:pPr>
            <a:r>
              <a:rPr lang="it-IT" sz="4000">
                <a:solidFill>
                  <a:schemeClr val="tx2"/>
                </a:solidFill>
              </a:rPr>
              <a:t>73 miles long</a:t>
            </a:r>
          </a:p>
          <a:p>
            <a:pPr>
              <a:lnSpc>
                <a:spcPct val="150000"/>
              </a:lnSpc>
              <a:buFont typeface="Arial" panose="020B0604020202020204" pitchFamily="34" charset="0"/>
              <a:buChar char="•"/>
            </a:pPr>
            <a:r>
              <a:rPr lang="it-IT" sz="4000">
                <a:solidFill>
                  <a:schemeClr val="tx2"/>
                </a:solidFill>
              </a:rPr>
              <a:t>8-10 feet wide</a:t>
            </a:r>
          </a:p>
          <a:p>
            <a:pPr>
              <a:lnSpc>
                <a:spcPct val="150000"/>
              </a:lnSpc>
              <a:buFont typeface="Arial" panose="020B0604020202020204" pitchFamily="34" charset="0"/>
              <a:buChar char="•"/>
            </a:pPr>
            <a:r>
              <a:rPr lang="it-IT" sz="4000">
                <a:solidFill>
                  <a:schemeClr val="tx2"/>
                </a:solidFill>
              </a:rPr>
              <a:t>15 feet high</a:t>
            </a:r>
          </a:p>
          <a:p>
            <a:pPr>
              <a:lnSpc>
                <a:spcPct val="150000"/>
              </a:lnSpc>
              <a:buFont typeface="Arial" panose="020B0604020202020204" pitchFamily="34" charset="0"/>
              <a:buChar char="•"/>
            </a:pPr>
            <a:r>
              <a:rPr lang="it-IT" sz="4000">
                <a:solidFill>
                  <a:schemeClr val="tx2"/>
                </a:solidFill>
              </a:rPr>
              <a:t>18 millions of specially prepared blocks of stone</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
          <p:cNvSpPr>
            <a:spLocks/>
          </p:cNvSpPr>
          <p:nvPr/>
        </p:nvSpPr>
        <p:spPr bwMode="auto">
          <a:xfrm>
            <a:off x="0" y="0"/>
            <a:ext cx="13093700" cy="1092200"/>
          </a:xfrm>
          <a:prstGeom prst="rect">
            <a:avLst/>
          </a:prstGeom>
          <a:solidFill>
            <a:srgbClr val="FF000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2771" name="Rectangle 2"/>
          <p:cNvSpPr>
            <a:spLocks/>
          </p:cNvSpPr>
          <p:nvPr/>
        </p:nvSpPr>
        <p:spPr bwMode="auto">
          <a:xfrm>
            <a:off x="1571625" y="2540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ROMAN BRITAIN</a:t>
            </a:r>
          </a:p>
        </p:txBody>
      </p:sp>
      <p:pic>
        <p:nvPicPr>
          <p:cNvPr id="32772" name="Picture 3"/>
          <p:cNvPicPr>
            <a:picLocks noChangeAspect="1" noChangeArrowheads="1"/>
          </p:cNvPicPr>
          <p:nvPr/>
        </p:nvPicPr>
        <p:blipFill>
          <a:blip r:embed="rId2">
            <a:extLst>
              <a:ext uri="{28A0092B-C50C-407E-A947-70E740481C1C}">
                <a14:useLocalDpi xmlns:a14="http://schemas.microsoft.com/office/drawing/2010/main" val="0"/>
              </a:ext>
            </a:extLst>
          </a:blip>
          <a:srcRect b="8"/>
          <a:stretch>
            <a:fillRect/>
          </a:stretch>
        </p:blipFill>
        <p:spPr bwMode="auto">
          <a:xfrm>
            <a:off x="-1588" y="-190500"/>
            <a:ext cx="1484313"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2773" name="Rectangle 4"/>
          <p:cNvSpPr>
            <a:spLocks/>
          </p:cNvSpPr>
          <p:nvPr/>
        </p:nvSpPr>
        <p:spPr bwMode="auto">
          <a:xfrm>
            <a:off x="2930525" y="3676650"/>
            <a:ext cx="713740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5000">
                <a:solidFill>
                  <a:schemeClr val="tx1"/>
                </a:solidFill>
                <a:ea typeface="Helvetica Neue Bold Condensed" charset="0"/>
                <a:cs typeface="Helvetica Neue Bold Condensed" charset="0"/>
              </a:rPr>
              <a:t>THE ROMANS FINALLY WITHDREW IN </a:t>
            </a:r>
          </a:p>
          <a:p>
            <a:pPr algn="ctr" eaLnBrk="1" hangingPunct="1"/>
            <a:r>
              <a:rPr lang="en-US" sz="5000">
                <a:solidFill>
                  <a:srgbClr val="FF0000"/>
                </a:solidFill>
                <a:ea typeface="Helvetica Neue Bold Condensed" charset="0"/>
                <a:cs typeface="Helvetica Neue Bold Condensed" charset="0"/>
              </a:rPr>
              <a:t>410 a.d.</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p:cNvSpPr>
            <a:spLocks/>
          </p:cNvSpPr>
          <p:nvPr/>
        </p:nvSpPr>
        <p:spPr bwMode="auto">
          <a:xfrm>
            <a:off x="0" y="0"/>
            <a:ext cx="13093700" cy="1092200"/>
          </a:xfrm>
          <a:prstGeom prst="rect">
            <a:avLst/>
          </a:prstGeom>
          <a:solidFill>
            <a:srgbClr val="FF000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3795" name="Rectangle 2"/>
          <p:cNvSpPr>
            <a:spLocks/>
          </p:cNvSpPr>
          <p:nvPr/>
        </p:nvSpPr>
        <p:spPr bwMode="auto">
          <a:xfrm>
            <a:off x="1571625" y="2540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ROMAN BRITAIN</a:t>
            </a:r>
          </a:p>
        </p:txBody>
      </p:sp>
      <p:pic>
        <p:nvPicPr>
          <p:cNvPr id="33796" name="Picture 3"/>
          <p:cNvPicPr>
            <a:picLocks noChangeAspect="1" noChangeArrowheads="1"/>
          </p:cNvPicPr>
          <p:nvPr/>
        </p:nvPicPr>
        <p:blipFill>
          <a:blip r:embed="rId2">
            <a:extLst>
              <a:ext uri="{28A0092B-C50C-407E-A947-70E740481C1C}">
                <a14:useLocalDpi xmlns:a14="http://schemas.microsoft.com/office/drawing/2010/main" val="0"/>
              </a:ext>
            </a:extLst>
          </a:blip>
          <a:srcRect b="8"/>
          <a:stretch>
            <a:fillRect/>
          </a:stretch>
        </p:blipFill>
        <p:spPr bwMode="auto">
          <a:xfrm>
            <a:off x="-1588" y="-190500"/>
            <a:ext cx="1484313"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3797" name="Rectangle 4"/>
          <p:cNvSpPr>
            <a:spLocks/>
          </p:cNvSpPr>
          <p:nvPr/>
        </p:nvSpPr>
        <p:spPr bwMode="auto">
          <a:xfrm>
            <a:off x="1054100" y="1822450"/>
            <a:ext cx="10883900"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5000">
                <a:solidFill>
                  <a:srgbClr val="000000"/>
                </a:solidFill>
                <a:ea typeface="Helvetica Neue Bold Condensed" charset="0"/>
                <a:cs typeface="Helvetica Neue Bold Condensed" charset="0"/>
              </a:rPr>
              <a:t>WHAT DID THE ROMAN DOMINATION MEAN FOR BRITAIN?</a:t>
            </a:r>
          </a:p>
        </p:txBody>
      </p:sp>
      <p:sp>
        <p:nvSpPr>
          <p:cNvPr id="33798" name="Rectangle 5"/>
          <p:cNvSpPr>
            <a:spLocks noGrp="1" noChangeArrowheads="1"/>
          </p:cNvSpPr>
          <p:nvPr>
            <p:ph type="body" idx="1"/>
          </p:nvPr>
        </p:nvSpPr>
        <p:spPr bwMode="auto">
          <a:xfrm>
            <a:off x="1320800" y="3822700"/>
            <a:ext cx="10464800" cy="5410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0" bIns="45720" numCol="1" anchor="ctr" anchorCtr="0" compatLnSpc="1">
            <a:prstTxWarp prst="textNoShape">
              <a:avLst/>
            </a:prstTxWarp>
          </a:bodyPr>
          <a:lstStyle/>
          <a:p>
            <a:pPr marL="985838" indent="-668338" eaLnBrk="1" hangingPunct="1">
              <a:buSzPct val="70000"/>
              <a:buFont typeface="Futura Condensed" charset="0"/>
              <a:buChar char="•"/>
            </a:pPr>
            <a:r>
              <a:rPr lang="en-US" sz="5000" smtClean="0">
                <a:solidFill>
                  <a:srgbClr val="000000"/>
                </a:solidFill>
                <a:latin typeface="Futura Condensed" charset="0"/>
                <a:ea typeface="Futura Condensed" charset="0"/>
                <a:cs typeface="Futura Condensed" charset="0"/>
                <a:sym typeface="Futura Condensed" charset="0"/>
              </a:rPr>
              <a:t>Civilisation and a law system</a:t>
            </a:r>
            <a:endParaRPr lang="en-US" sz="5000" smtClean="0">
              <a:solidFill>
                <a:srgbClr val="000000"/>
              </a:solidFill>
              <a:latin typeface="Futura Condensed" charset="0"/>
              <a:sym typeface="Futura Condensed" charset="0"/>
            </a:endParaRPr>
          </a:p>
          <a:p>
            <a:pPr marL="985838" indent="-668338" eaLnBrk="1" hangingPunct="1">
              <a:spcBef>
                <a:spcPts val="3500"/>
              </a:spcBef>
              <a:buSzPct val="70000"/>
              <a:buFont typeface="Futura Condensed" charset="0"/>
              <a:buChar char="•"/>
            </a:pPr>
            <a:r>
              <a:rPr lang="en-US" sz="5000" smtClean="0">
                <a:solidFill>
                  <a:srgbClr val="000000"/>
                </a:solidFill>
                <a:latin typeface="Futura Condensed" charset="0"/>
                <a:ea typeface="Futura Condensed" charset="0"/>
                <a:cs typeface="Futura Condensed" charset="0"/>
                <a:sym typeface="Futura Condensed" charset="0"/>
              </a:rPr>
              <a:t>Roads</a:t>
            </a:r>
            <a:endParaRPr lang="en-US" sz="5000" smtClean="0">
              <a:solidFill>
                <a:srgbClr val="000000"/>
              </a:solidFill>
              <a:latin typeface="Futura Condensed" charset="0"/>
              <a:sym typeface="Futura Condensed" charset="0"/>
            </a:endParaRPr>
          </a:p>
          <a:p>
            <a:pPr marL="985838" indent="-668338" eaLnBrk="1" hangingPunct="1">
              <a:spcBef>
                <a:spcPts val="3500"/>
              </a:spcBef>
              <a:buSzPct val="70000"/>
              <a:buFont typeface="Futura Condensed" charset="0"/>
              <a:buChar char="•"/>
            </a:pPr>
            <a:r>
              <a:rPr lang="en-US" sz="5000" smtClean="0">
                <a:solidFill>
                  <a:srgbClr val="000000"/>
                </a:solidFill>
                <a:latin typeface="Futura Condensed" charset="0"/>
                <a:ea typeface="Futura Condensed" charset="0"/>
                <a:cs typeface="Futura Condensed" charset="0"/>
                <a:sym typeface="Futura Condensed" charset="0"/>
              </a:rPr>
              <a:t>Christianity </a:t>
            </a:r>
            <a:r>
              <a:rPr lang="en-US" sz="3000" smtClean="0">
                <a:solidFill>
                  <a:srgbClr val="000000"/>
                </a:solidFill>
                <a:latin typeface="Futura Condensed" charset="0"/>
                <a:ea typeface="Futura Condensed" charset="0"/>
                <a:cs typeface="Futura Condensed" charset="0"/>
                <a:sym typeface="Futura Condensed" charset="0"/>
              </a:rPr>
              <a:t>(possibly, we have little archeological evidence of such early christianisation)</a:t>
            </a:r>
            <a:endParaRPr lang="en-US" sz="3000" smtClean="0">
              <a:solidFill>
                <a:srgbClr val="000000"/>
              </a:solidFill>
              <a:latin typeface="Futura Condensed" charset="0"/>
              <a:sym typeface="Futura Condensed"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p:cNvSpPr>
          <p:nvPr/>
        </p:nvSpPr>
        <p:spPr bwMode="auto">
          <a:xfrm>
            <a:off x="0" y="0"/>
            <a:ext cx="13093700" cy="1092200"/>
          </a:xfrm>
          <a:prstGeom prst="rect">
            <a:avLst/>
          </a:prstGeom>
          <a:solidFill>
            <a:srgbClr val="FF000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4819" name="Rectangle 2"/>
          <p:cNvSpPr>
            <a:spLocks/>
          </p:cNvSpPr>
          <p:nvPr/>
        </p:nvSpPr>
        <p:spPr bwMode="auto">
          <a:xfrm>
            <a:off x="1571625" y="2540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ROMAN BRITAIN</a:t>
            </a:r>
          </a:p>
        </p:txBody>
      </p:sp>
      <p:pic>
        <p:nvPicPr>
          <p:cNvPr id="34820" name="Picture 3"/>
          <p:cNvPicPr>
            <a:picLocks noChangeAspect="1" noChangeArrowheads="1"/>
          </p:cNvPicPr>
          <p:nvPr/>
        </p:nvPicPr>
        <p:blipFill>
          <a:blip r:embed="rId2">
            <a:extLst>
              <a:ext uri="{28A0092B-C50C-407E-A947-70E740481C1C}">
                <a14:useLocalDpi xmlns:a14="http://schemas.microsoft.com/office/drawing/2010/main" val="0"/>
              </a:ext>
            </a:extLst>
          </a:blip>
          <a:srcRect b="8"/>
          <a:stretch>
            <a:fillRect/>
          </a:stretch>
        </p:blipFill>
        <p:spPr bwMode="auto">
          <a:xfrm>
            <a:off x="-1588" y="-190500"/>
            <a:ext cx="1484313"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482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3300" y="1085850"/>
            <a:ext cx="8280400" cy="951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4822" name="Rectangle 5"/>
          <p:cNvSpPr>
            <a:spLocks/>
          </p:cNvSpPr>
          <p:nvPr/>
        </p:nvSpPr>
        <p:spPr bwMode="auto">
          <a:xfrm>
            <a:off x="355600" y="1130300"/>
            <a:ext cx="438150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sz="2400">
                <a:solidFill>
                  <a:schemeClr val="tx1"/>
                </a:solidFill>
                <a:latin typeface="Futura Condensed" charset="0"/>
                <a:ea typeface="Futura Condensed" charset="0"/>
                <a:cs typeface="Futura Condensed" charset="0"/>
                <a:sym typeface="Futura Condensed" charset="0"/>
              </a:rPr>
              <a:t>Several cities in Britain have a Roman origin, which can be guessed from the their names</a:t>
            </a:r>
          </a:p>
        </p:txBody>
      </p:sp>
      <p:sp>
        <p:nvSpPr>
          <p:cNvPr id="34823" name="Rectangle 6"/>
          <p:cNvSpPr>
            <a:spLocks/>
          </p:cNvSpPr>
          <p:nvPr/>
        </p:nvSpPr>
        <p:spPr bwMode="auto">
          <a:xfrm>
            <a:off x="11047413" y="8255000"/>
            <a:ext cx="172243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3000">
                <a:solidFill>
                  <a:srgbClr val="FFFFFF"/>
                </a:solidFill>
                <a:ea typeface="Helvetica Neue Bold Condensed" charset="0"/>
                <a:cs typeface="Helvetica Neue Bold Condensed" charset="0"/>
              </a:rPr>
              <a:t>Colchester</a:t>
            </a:r>
          </a:p>
        </p:txBody>
      </p:sp>
      <p:sp>
        <p:nvSpPr>
          <p:cNvPr id="34824" name="Rectangle 7"/>
          <p:cNvSpPr>
            <a:spLocks/>
          </p:cNvSpPr>
          <p:nvPr/>
        </p:nvSpPr>
        <p:spPr bwMode="auto">
          <a:xfrm>
            <a:off x="9064625" y="6845300"/>
            <a:ext cx="1497013"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3000">
                <a:solidFill>
                  <a:srgbClr val="FFFFFF"/>
                </a:solidFill>
                <a:ea typeface="Helvetica Neue Bold Condensed" charset="0"/>
                <a:cs typeface="Helvetica Neue Bold Condensed" charset="0"/>
              </a:rPr>
              <a:t>Leicester</a:t>
            </a:r>
          </a:p>
        </p:txBody>
      </p:sp>
      <p:sp>
        <p:nvSpPr>
          <p:cNvPr id="34825" name="Oval 8"/>
          <p:cNvSpPr>
            <a:spLocks/>
          </p:cNvSpPr>
          <p:nvPr/>
        </p:nvSpPr>
        <p:spPr bwMode="auto">
          <a:xfrm>
            <a:off x="11836400" y="7607300"/>
            <a:ext cx="139700" cy="139700"/>
          </a:xfrm>
          <a:prstGeom prst="ellipse">
            <a:avLst/>
          </a:prstGeom>
          <a:solidFill>
            <a:srgbClr val="FFFFFF"/>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4826" name="Oval 9"/>
          <p:cNvSpPr>
            <a:spLocks/>
          </p:cNvSpPr>
          <p:nvPr/>
        </p:nvSpPr>
        <p:spPr bwMode="auto">
          <a:xfrm>
            <a:off x="10833100" y="6591300"/>
            <a:ext cx="139700" cy="139700"/>
          </a:xfrm>
          <a:prstGeom prst="ellipse">
            <a:avLst/>
          </a:prstGeom>
          <a:solidFill>
            <a:srgbClr val="FFFFFF"/>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4827" name="Oval 10"/>
          <p:cNvSpPr>
            <a:spLocks/>
          </p:cNvSpPr>
          <p:nvPr/>
        </p:nvSpPr>
        <p:spPr bwMode="auto">
          <a:xfrm>
            <a:off x="10693400" y="6286500"/>
            <a:ext cx="139700" cy="139700"/>
          </a:xfrm>
          <a:prstGeom prst="ellipse">
            <a:avLst/>
          </a:prstGeom>
          <a:solidFill>
            <a:srgbClr val="FFFFFF"/>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4828" name="Rectangle 11"/>
          <p:cNvSpPr>
            <a:spLocks/>
          </p:cNvSpPr>
          <p:nvPr/>
        </p:nvSpPr>
        <p:spPr bwMode="auto">
          <a:xfrm>
            <a:off x="11045825" y="5448300"/>
            <a:ext cx="1933575"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3000">
                <a:solidFill>
                  <a:srgbClr val="FFFFFF"/>
                </a:solidFill>
                <a:ea typeface="Helvetica Neue Bold Condensed" charset="0"/>
                <a:cs typeface="Helvetica Neue Bold Condensed" charset="0"/>
              </a:rPr>
              <a:t>Chesterfield</a:t>
            </a:r>
          </a:p>
        </p:txBody>
      </p:sp>
      <p:sp>
        <p:nvSpPr>
          <p:cNvPr id="34829" name="Rectangle 12"/>
          <p:cNvSpPr>
            <a:spLocks/>
          </p:cNvSpPr>
          <p:nvPr/>
        </p:nvSpPr>
        <p:spPr bwMode="auto">
          <a:xfrm>
            <a:off x="7461250" y="5067300"/>
            <a:ext cx="1609725"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3000">
                <a:solidFill>
                  <a:srgbClr val="FFFFFF"/>
                </a:solidFill>
                <a:ea typeface="Helvetica Neue Bold Condensed" charset="0"/>
                <a:cs typeface="Helvetica Neue Bold Condensed" charset="0"/>
              </a:rPr>
              <a:t>Lancaster</a:t>
            </a:r>
          </a:p>
        </p:txBody>
      </p:sp>
      <p:sp>
        <p:nvSpPr>
          <p:cNvPr id="34830" name="Oval 13"/>
          <p:cNvSpPr>
            <a:spLocks/>
          </p:cNvSpPr>
          <p:nvPr/>
        </p:nvSpPr>
        <p:spPr bwMode="auto">
          <a:xfrm>
            <a:off x="9499600" y="5727700"/>
            <a:ext cx="139700" cy="139700"/>
          </a:xfrm>
          <a:prstGeom prst="ellipse">
            <a:avLst/>
          </a:prstGeom>
          <a:solidFill>
            <a:srgbClr val="FFFFFF"/>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4831" name="Line 14"/>
          <p:cNvSpPr>
            <a:spLocks noChangeShapeType="1"/>
          </p:cNvSpPr>
          <p:nvPr/>
        </p:nvSpPr>
        <p:spPr bwMode="auto">
          <a:xfrm>
            <a:off x="8955088" y="5453063"/>
            <a:ext cx="617537" cy="344487"/>
          </a:xfrm>
          <a:prstGeom prst="line">
            <a:avLst/>
          </a:prstGeom>
          <a:noFill/>
          <a:ln w="12700">
            <a:solidFill>
              <a:srgbClr val="FFFFFF"/>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4832" name="Line 15"/>
          <p:cNvSpPr>
            <a:spLocks noChangeShapeType="1"/>
          </p:cNvSpPr>
          <p:nvPr/>
        </p:nvSpPr>
        <p:spPr bwMode="auto">
          <a:xfrm flipH="1">
            <a:off x="10763250" y="5872163"/>
            <a:ext cx="398463" cy="479425"/>
          </a:xfrm>
          <a:prstGeom prst="line">
            <a:avLst/>
          </a:prstGeom>
          <a:noFill/>
          <a:ln w="12700">
            <a:solidFill>
              <a:srgbClr val="FFFFFF"/>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4833" name="Line 16"/>
          <p:cNvSpPr>
            <a:spLocks noChangeShapeType="1"/>
          </p:cNvSpPr>
          <p:nvPr/>
        </p:nvSpPr>
        <p:spPr bwMode="auto">
          <a:xfrm flipH="1">
            <a:off x="10490200" y="6670675"/>
            <a:ext cx="414338" cy="411163"/>
          </a:xfrm>
          <a:prstGeom prst="line">
            <a:avLst/>
          </a:prstGeom>
          <a:noFill/>
          <a:ln w="12700">
            <a:solidFill>
              <a:srgbClr val="FFFFFF"/>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4834" name="Line 17"/>
          <p:cNvSpPr>
            <a:spLocks noChangeShapeType="1"/>
          </p:cNvSpPr>
          <p:nvPr/>
        </p:nvSpPr>
        <p:spPr bwMode="auto">
          <a:xfrm>
            <a:off x="11906250" y="7685088"/>
            <a:ext cx="450850" cy="733425"/>
          </a:xfrm>
          <a:prstGeom prst="line">
            <a:avLst/>
          </a:prstGeom>
          <a:noFill/>
          <a:ln w="12700">
            <a:solidFill>
              <a:srgbClr val="FFFFFF"/>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4835" name="Rectangle 18"/>
          <p:cNvSpPr>
            <a:spLocks/>
          </p:cNvSpPr>
          <p:nvPr/>
        </p:nvSpPr>
        <p:spPr bwMode="auto">
          <a:xfrm>
            <a:off x="11563350" y="6007100"/>
            <a:ext cx="12144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3000">
                <a:solidFill>
                  <a:srgbClr val="FFFF00"/>
                </a:solidFill>
                <a:ea typeface="Helvetica Neue Bold Condensed" charset="0"/>
                <a:cs typeface="Helvetica Neue Bold Condensed" charset="0"/>
              </a:rPr>
              <a:t>Lincoln</a:t>
            </a:r>
          </a:p>
        </p:txBody>
      </p:sp>
      <p:sp>
        <p:nvSpPr>
          <p:cNvPr id="34836" name="Oval 19"/>
          <p:cNvSpPr>
            <a:spLocks/>
          </p:cNvSpPr>
          <p:nvPr/>
        </p:nvSpPr>
        <p:spPr bwMode="auto">
          <a:xfrm>
            <a:off x="11163300" y="6210300"/>
            <a:ext cx="139700" cy="139700"/>
          </a:xfrm>
          <a:prstGeom prst="ellipse">
            <a:avLst/>
          </a:prstGeom>
          <a:solidFill>
            <a:srgbClr val="FFFF0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4837" name="Oval 20"/>
          <p:cNvSpPr>
            <a:spLocks/>
          </p:cNvSpPr>
          <p:nvPr/>
        </p:nvSpPr>
        <p:spPr bwMode="auto">
          <a:xfrm>
            <a:off x="9817100" y="5930900"/>
            <a:ext cx="139700" cy="139700"/>
          </a:xfrm>
          <a:prstGeom prst="ellipse">
            <a:avLst/>
          </a:prstGeom>
          <a:solidFill>
            <a:srgbClr val="FFFF0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4838" name="Rectangle 21"/>
          <p:cNvSpPr>
            <a:spLocks/>
          </p:cNvSpPr>
          <p:nvPr/>
        </p:nvSpPr>
        <p:spPr bwMode="auto">
          <a:xfrm>
            <a:off x="8304213" y="5930900"/>
            <a:ext cx="96043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3000">
                <a:solidFill>
                  <a:srgbClr val="FFFF00"/>
                </a:solidFill>
                <a:ea typeface="Helvetica Neue Bold Condensed" charset="0"/>
                <a:cs typeface="Helvetica Neue Bold Condensed" charset="0"/>
              </a:rPr>
              <a:t>Colne</a:t>
            </a:r>
          </a:p>
        </p:txBody>
      </p:sp>
      <p:sp>
        <p:nvSpPr>
          <p:cNvPr id="34839" name="Line 22"/>
          <p:cNvSpPr>
            <a:spLocks noChangeShapeType="1"/>
          </p:cNvSpPr>
          <p:nvPr/>
        </p:nvSpPr>
        <p:spPr bwMode="auto">
          <a:xfrm rot="10800000" flipH="1">
            <a:off x="9169400" y="6011863"/>
            <a:ext cx="646113" cy="192087"/>
          </a:xfrm>
          <a:prstGeom prst="line">
            <a:avLst/>
          </a:prstGeom>
          <a:noFill/>
          <a:ln w="12700">
            <a:solidFill>
              <a:srgbClr val="FFFF0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4840" name="Line 23"/>
          <p:cNvSpPr>
            <a:spLocks noChangeShapeType="1"/>
          </p:cNvSpPr>
          <p:nvPr/>
        </p:nvSpPr>
        <p:spPr bwMode="auto">
          <a:xfrm rot="10800000" flipH="1">
            <a:off x="11239500" y="6215063"/>
            <a:ext cx="419100" cy="76200"/>
          </a:xfrm>
          <a:prstGeom prst="line">
            <a:avLst/>
          </a:prstGeom>
          <a:noFill/>
          <a:ln w="12700">
            <a:solidFill>
              <a:srgbClr val="FFFF0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4841" name="Rectangle 24"/>
          <p:cNvSpPr>
            <a:spLocks/>
          </p:cNvSpPr>
          <p:nvPr/>
        </p:nvSpPr>
        <p:spPr bwMode="auto">
          <a:xfrm>
            <a:off x="9069388" y="4114800"/>
            <a:ext cx="1158875"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3000">
                <a:solidFill>
                  <a:srgbClr val="66CCFF"/>
                </a:solidFill>
                <a:ea typeface="Helvetica Neue Bold Condensed" charset="0"/>
                <a:cs typeface="Helvetica Neue Bold Condensed" charset="0"/>
              </a:rPr>
              <a:t>Walton</a:t>
            </a:r>
          </a:p>
        </p:txBody>
      </p:sp>
      <p:sp>
        <p:nvSpPr>
          <p:cNvPr id="34842" name="Oval 25"/>
          <p:cNvSpPr>
            <a:spLocks/>
          </p:cNvSpPr>
          <p:nvPr/>
        </p:nvSpPr>
        <p:spPr bwMode="auto">
          <a:xfrm>
            <a:off x="9194800" y="4826000"/>
            <a:ext cx="139700" cy="139700"/>
          </a:xfrm>
          <a:prstGeom prst="ellipse">
            <a:avLst/>
          </a:prstGeom>
          <a:solidFill>
            <a:srgbClr val="66CCFF"/>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4843" name="Line 26"/>
          <p:cNvSpPr>
            <a:spLocks noChangeShapeType="1"/>
          </p:cNvSpPr>
          <p:nvPr/>
        </p:nvSpPr>
        <p:spPr bwMode="auto">
          <a:xfrm rot="10800000" flipH="1">
            <a:off x="9245600" y="4508500"/>
            <a:ext cx="388938" cy="368300"/>
          </a:xfrm>
          <a:prstGeom prst="line">
            <a:avLst/>
          </a:prstGeom>
          <a:noFill/>
          <a:ln w="12700">
            <a:solidFill>
              <a:srgbClr val="66CCFF"/>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4844" name="Rectangle 27"/>
          <p:cNvSpPr>
            <a:spLocks/>
          </p:cNvSpPr>
          <p:nvPr/>
        </p:nvSpPr>
        <p:spPr bwMode="auto">
          <a:xfrm>
            <a:off x="9896475" y="7327900"/>
            <a:ext cx="14605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3000">
                <a:solidFill>
                  <a:srgbClr val="80FF00"/>
                </a:solidFill>
                <a:ea typeface="Helvetica Neue Bold Condensed" charset="0"/>
                <a:cs typeface="Helvetica Neue Bold Condensed" charset="0"/>
              </a:rPr>
              <a:t>Stratford</a:t>
            </a:r>
          </a:p>
        </p:txBody>
      </p:sp>
      <p:sp>
        <p:nvSpPr>
          <p:cNvPr id="34845" name="Oval 28"/>
          <p:cNvSpPr>
            <a:spLocks/>
          </p:cNvSpPr>
          <p:nvPr/>
        </p:nvSpPr>
        <p:spPr bwMode="auto">
          <a:xfrm>
            <a:off x="11455400" y="7696200"/>
            <a:ext cx="139700" cy="139700"/>
          </a:xfrm>
          <a:prstGeom prst="ellipse">
            <a:avLst/>
          </a:prstGeom>
          <a:solidFill>
            <a:srgbClr val="00FF0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4846" name="Line 29"/>
          <p:cNvSpPr>
            <a:spLocks noChangeShapeType="1"/>
          </p:cNvSpPr>
          <p:nvPr/>
        </p:nvSpPr>
        <p:spPr bwMode="auto">
          <a:xfrm>
            <a:off x="11242675" y="7518400"/>
            <a:ext cx="284163" cy="257175"/>
          </a:xfrm>
          <a:prstGeom prst="line">
            <a:avLst/>
          </a:prstGeom>
          <a:noFill/>
          <a:ln w="12700">
            <a:solidFill>
              <a:srgbClr val="80FF0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4847" name="Rectangle 30"/>
          <p:cNvSpPr>
            <a:spLocks/>
          </p:cNvSpPr>
          <p:nvPr/>
        </p:nvSpPr>
        <p:spPr bwMode="auto">
          <a:xfrm>
            <a:off x="9015413" y="8051800"/>
            <a:ext cx="133508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3000">
                <a:solidFill>
                  <a:srgbClr val="80FF00"/>
                </a:solidFill>
                <a:ea typeface="Helvetica Neue Bold Condensed" charset="0"/>
                <a:cs typeface="Helvetica Neue Bold Condensed" charset="0"/>
              </a:rPr>
              <a:t>Stratton</a:t>
            </a:r>
          </a:p>
        </p:txBody>
      </p:sp>
      <p:sp>
        <p:nvSpPr>
          <p:cNvPr id="34848" name="Line 31"/>
          <p:cNvSpPr>
            <a:spLocks noChangeShapeType="1"/>
          </p:cNvSpPr>
          <p:nvPr/>
        </p:nvSpPr>
        <p:spPr bwMode="auto">
          <a:xfrm rot="10800000" flipH="1">
            <a:off x="10228263" y="7926388"/>
            <a:ext cx="192087" cy="401637"/>
          </a:xfrm>
          <a:prstGeom prst="line">
            <a:avLst/>
          </a:prstGeom>
          <a:noFill/>
          <a:ln w="12700">
            <a:solidFill>
              <a:srgbClr val="80FF0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4849" name="Oval 32"/>
          <p:cNvSpPr>
            <a:spLocks/>
          </p:cNvSpPr>
          <p:nvPr/>
        </p:nvSpPr>
        <p:spPr bwMode="auto">
          <a:xfrm>
            <a:off x="10350500" y="7848600"/>
            <a:ext cx="139700" cy="139700"/>
          </a:xfrm>
          <a:prstGeom prst="ellipse">
            <a:avLst/>
          </a:prstGeom>
          <a:solidFill>
            <a:srgbClr val="80FF0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4850" name="Rectangle 33"/>
          <p:cNvSpPr>
            <a:spLocks/>
          </p:cNvSpPr>
          <p:nvPr/>
        </p:nvSpPr>
        <p:spPr bwMode="auto">
          <a:xfrm>
            <a:off x="9818688" y="9055100"/>
            <a:ext cx="186213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3000">
                <a:solidFill>
                  <a:srgbClr val="66FFFF"/>
                </a:solidFill>
                <a:ea typeface="Helvetica Neue Bold Condensed" charset="0"/>
                <a:cs typeface="Helvetica Neue Bold Condensed" charset="0"/>
              </a:rPr>
              <a:t>Portsmouth</a:t>
            </a:r>
          </a:p>
        </p:txBody>
      </p:sp>
      <p:sp>
        <p:nvSpPr>
          <p:cNvPr id="34851" name="Oval 34"/>
          <p:cNvSpPr>
            <a:spLocks/>
          </p:cNvSpPr>
          <p:nvPr/>
        </p:nvSpPr>
        <p:spPr bwMode="auto">
          <a:xfrm>
            <a:off x="10883900" y="8597900"/>
            <a:ext cx="139700" cy="139700"/>
          </a:xfrm>
          <a:prstGeom prst="ellipse">
            <a:avLst/>
          </a:prstGeom>
          <a:solidFill>
            <a:srgbClr val="66FFFF"/>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4852" name="Line 35"/>
          <p:cNvSpPr>
            <a:spLocks noChangeShapeType="1"/>
          </p:cNvSpPr>
          <p:nvPr/>
        </p:nvSpPr>
        <p:spPr bwMode="auto">
          <a:xfrm flipH="1">
            <a:off x="10429875" y="8677275"/>
            <a:ext cx="525463" cy="568325"/>
          </a:xfrm>
          <a:prstGeom prst="line">
            <a:avLst/>
          </a:prstGeom>
          <a:noFill/>
          <a:ln w="12700">
            <a:solidFill>
              <a:srgbClr val="66FFFF"/>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4853" name="Rectangle 36"/>
          <p:cNvSpPr>
            <a:spLocks/>
          </p:cNvSpPr>
          <p:nvPr/>
        </p:nvSpPr>
        <p:spPr bwMode="auto">
          <a:xfrm>
            <a:off x="7705725" y="8597900"/>
            <a:ext cx="13843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3000">
                <a:solidFill>
                  <a:srgbClr val="66FFFF"/>
                </a:solidFill>
                <a:ea typeface="Helvetica Neue Bold Condensed" charset="0"/>
                <a:cs typeface="Helvetica Neue Bold Condensed" charset="0"/>
              </a:rPr>
              <a:t>Portland</a:t>
            </a:r>
          </a:p>
        </p:txBody>
      </p:sp>
      <p:sp>
        <p:nvSpPr>
          <p:cNvPr id="34854" name="Oval 37"/>
          <p:cNvSpPr>
            <a:spLocks/>
          </p:cNvSpPr>
          <p:nvPr/>
        </p:nvSpPr>
        <p:spPr bwMode="auto">
          <a:xfrm>
            <a:off x="10083800" y="8966200"/>
            <a:ext cx="139700" cy="139700"/>
          </a:xfrm>
          <a:prstGeom prst="ellipse">
            <a:avLst/>
          </a:prstGeom>
          <a:solidFill>
            <a:srgbClr val="66FFFF"/>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4855" name="Line 38"/>
          <p:cNvSpPr>
            <a:spLocks noChangeShapeType="1"/>
          </p:cNvSpPr>
          <p:nvPr/>
        </p:nvSpPr>
        <p:spPr bwMode="auto">
          <a:xfrm rot="10800000">
            <a:off x="8953500" y="8818563"/>
            <a:ext cx="1204913" cy="228600"/>
          </a:xfrm>
          <a:prstGeom prst="line">
            <a:avLst/>
          </a:prstGeom>
          <a:noFill/>
          <a:ln w="12700">
            <a:solidFill>
              <a:srgbClr val="66FFFF"/>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 name="Rectangle 39"/>
          <p:cNvSpPr>
            <a:spLocks/>
          </p:cNvSpPr>
          <p:nvPr/>
        </p:nvSpPr>
        <p:spPr bwMode="auto">
          <a:xfrm>
            <a:off x="355600" y="2819400"/>
            <a:ext cx="43815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chemeClr val="tx1"/>
                </a:solidFill>
                <a:latin typeface="Futura Condensed" charset="0"/>
                <a:ea typeface="Futura Condensed" charset="0"/>
                <a:cs typeface="Futura Condensed" charset="0"/>
                <a:sym typeface="Futura Condensed" charset="0"/>
              </a:rPr>
              <a:t>Latin roots:</a:t>
            </a:r>
          </a:p>
          <a:p>
            <a:pPr eaLnBrk="1" hangingPunct="1"/>
            <a:r>
              <a:rPr lang="en-US">
                <a:solidFill>
                  <a:schemeClr val="tx1"/>
                </a:solidFill>
                <a:latin typeface="Futura Condensed" charset="0"/>
                <a:ea typeface="Futura Condensed" charset="0"/>
                <a:cs typeface="Futura Condensed" charset="0"/>
                <a:sym typeface="Futura Condensed" charset="0"/>
              </a:rPr>
              <a:t>- </a:t>
            </a:r>
            <a:r>
              <a:rPr lang="en-US" b="1">
                <a:solidFill>
                  <a:schemeClr val="tx1"/>
                </a:solidFill>
                <a:latin typeface="Futura Condensed" charset="0"/>
                <a:ea typeface="Futura Condensed" charset="0"/>
                <a:cs typeface="Futura Condensed" charset="0"/>
                <a:sym typeface="Futura Condensed" charset="0"/>
              </a:rPr>
              <a:t>Strata via</a:t>
            </a:r>
            <a:r>
              <a:rPr lang="en-US">
                <a:solidFill>
                  <a:schemeClr val="tx1"/>
                </a:solidFill>
                <a:latin typeface="Futura Condensed" charset="0"/>
                <a:ea typeface="Futura Condensed" charset="0"/>
                <a:cs typeface="Futura Condensed" charset="0"/>
                <a:sym typeface="Futura Condensed" charset="0"/>
              </a:rPr>
              <a:t> (paved road)</a:t>
            </a:r>
          </a:p>
          <a:p>
            <a:pPr eaLnBrk="1" hangingPunct="1"/>
            <a:r>
              <a:rPr lang="en-US">
                <a:solidFill>
                  <a:schemeClr val="tx1"/>
                </a:solidFill>
                <a:latin typeface="Futura Condensed" charset="0"/>
                <a:ea typeface="Futura Condensed" charset="0"/>
                <a:cs typeface="Futura Condensed" charset="0"/>
                <a:sym typeface="Futura Condensed" charset="0"/>
              </a:rPr>
              <a:t>- </a:t>
            </a:r>
            <a:r>
              <a:rPr lang="en-US" b="1">
                <a:solidFill>
                  <a:schemeClr val="tx1"/>
                </a:solidFill>
                <a:latin typeface="Futura Condensed" charset="0"/>
                <a:ea typeface="Futura Condensed" charset="0"/>
                <a:cs typeface="Futura Condensed" charset="0"/>
                <a:sym typeface="Futura Condensed" charset="0"/>
              </a:rPr>
              <a:t>Castrum</a:t>
            </a:r>
            <a:r>
              <a:rPr lang="en-US">
                <a:solidFill>
                  <a:schemeClr val="tx1"/>
                </a:solidFill>
                <a:latin typeface="Futura Condensed" charset="0"/>
                <a:ea typeface="Futura Condensed" charset="0"/>
                <a:cs typeface="Futura Condensed" charset="0"/>
                <a:sym typeface="Futura Condensed" charset="0"/>
              </a:rPr>
              <a:t> (camp)</a:t>
            </a:r>
          </a:p>
          <a:p>
            <a:pPr eaLnBrk="1" hangingPunct="1"/>
            <a:r>
              <a:rPr lang="en-US">
                <a:solidFill>
                  <a:schemeClr val="tx1"/>
                </a:solidFill>
                <a:latin typeface="Futura Condensed" charset="0"/>
                <a:ea typeface="Futura Condensed" charset="0"/>
                <a:cs typeface="Futura Condensed" charset="0"/>
                <a:sym typeface="Futura Condensed" charset="0"/>
              </a:rPr>
              <a:t>- </a:t>
            </a:r>
            <a:r>
              <a:rPr lang="en-US" b="1">
                <a:solidFill>
                  <a:schemeClr val="tx1"/>
                </a:solidFill>
                <a:latin typeface="Futura Condensed" charset="0"/>
                <a:ea typeface="Futura Condensed" charset="0"/>
                <a:cs typeface="Futura Condensed" charset="0"/>
                <a:sym typeface="Futura Condensed" charset="0"/>
              </a:rPr>
              <a:t>Portus</a:t>
            </a:r>
            <a:r>
              <a:rPr lang="en-US">
                <a:solidFill>
                  <a:schemeClr val="tx1"/>
                </a:solidFill>
                <a:latin typeface="Futura Condensed" charset="0"/>
                <a:ea typeface="Futura Condensed" charset="0"/>
                <a:cs typeface="Futura Condensed" charset="0"/>
                <a:sym typeface="Futura Condensed" charset="0"/>
              </a:rPr>
              <a:t> (harbour)</a:t>
            </a:r>
          </a:p>
          <a:p>
            <a:pPr eaLnBrk="1" hangingPunct="1"/>
            <a:r>
              <a:rPr lang="en-US">
                <a:solidFill>
                  <a:schemeClr val="tx1"/>
                </a:solidFill>
                <a:latin typeface="Futura Condensed" charset="0"/>
                <a:ea typeface="Futura Condensed" charset="0"/>
                <a:cs typeface="Futura Condensed" charset="0"/>
                <a:sym typeface="Futura Condensed" charset="0"/>
              </a:rPr>
              <a:t>- </a:t>
            </a:r>
            <a:r>
              <a:rPr lang="en-US" b="1">
                <a:solidFill>
                  <a:schemeClr val="tx1"/>
                </a:solidFill>
                <a:latin typeface="Futura Condensed" charset="0"/>
                <a:ea typeface="Futura Condensed" charset="0"/>
                <a:cs typeface="Futura Condensed" charset="0"/>
                <a:sym typeface="Futura Condensed" charset="0"/>
              </a:rPr>
              <a:t>Colonia</a:t>
            </a:r>
            <a:r>
              <a:rPr lang="en-US">
                <a:solidFill>
                  <a:schemeClr val="tx1"/>
                </a:solidFill>
                <a:latin typeface="Futura Condensed" charset="0"/>
                <a:ea typeface="Futura Condensed" charset="0"/>
                <a:cs typeface="Futura Condensed" charset="0"/>
                <a:sym typeface="Futura Condensed" charset="0"/>
              </a:rPr>
              <a:t> (military settlement)</a:t>
            </a:r>
          </a:p>
          <a:p>
            <a:pPr eaLnBrk="1" hangingPunct="1"/>
            <a:r>
              <a:rPr lang="en-US">
                <a:solidFill>
                  <a:schemeClr val="tx1"/>
                </a:solidFill>
                <a:latin typeface="Futura Condensed" charset="0"/>
                <a:ea typeface="Futura Condensed" charset="0"/>
                <a:cs typeface="Futura Condensed" charset="0"/>
                <a:sym typeface="Futura Condensed" charset="0"/>
              </a:rPr>
              <a:t>- </a:t>
            </a:r>
            <a:r>
              <a:rPr lang="en-US" b="1">
                <a:solidFill>
                  <a:schemeClr val="tx1"/>
                </a:solidFill>
                <a:latin typeface="Futura Condensed" charset="0"/>
                <a:ea typeface="Futura Condensed" charset="0"/>
                <a:cs typeface="Futura Condensed" charset="0"/>
                <a:sym typeface="Futura Condensed" charset="0"/>
              </a:rPr>
              <a:t>Vallus</a:t>
            </a:r>
            <a:r>
              <a:rPr lang="en-US">
                <a:solidFill>
                  <a:schemeClr val="tx1"/>
                </a:solidFill>
                <a:latin typeface="Futura Condensed" charset="0"/>
                <a:ea typeface="Futura Condensed" charset="0"/>
                <a:cs typeface="Futura Condensed" charset="0"/>
                <a:sym typeface="Futura Condensed" charset="0"/>
              </a:rPr>
              <a:t> (wall)</a:t>
            </a:r>
          </a:p>
        </p:txBody>
      </p:sp>
      <p:sp>
        <p:nvSpPr>
          <p:cNvPr id="35880" name="Rectangle 40"/>
          <p:cNvSpPr>
            <a:spLocks/>
          </p:cNvSpPr>
          <p:nvPr/>
        </p:nvSpPr>
        <p:spPr bwMode="auto">
          <a:xfrm>
            <a:off x="349250" y="6343650"/>
            <a:ext cx="5511800"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sz="2800">
                <a:solidFill>
                  <a:schemeClr val="tx1"/>
                </a:solidFill>
                <a:latin typeface="Futura Condensed" charset="0"/>
                <a:ea typeface="Futura Condensed" charset="0"/>
                <a:cs typeface="Futura Condensed" charset="0"/>
                <a:sym typeface="Futura Condensed" charset="0"/>
              </a:rPr>
              <a:t>Other Latin borrowings are </a:t>
            </a:r>
          </a:p>
          <a:p>
            <a:pPr eaLnBrk="1" hangingPunct="1"/>
            <a:r>
              <a:rPr lang="en-US" sz="2800">
                <a:solidFill>
                  <a:schemeClr val="tx1"/>
                </a:solidFill>
                <a:latin typeface="Futura Condensed" charset="0"/>
                <a:ea typeface="Futura Condensed" charset="0"/>
                <a:cs typeface="Futura Condensed" charset="0"/>
                <a:sym typeface="Futura Condensed" charset="0"/>
              </a:rPr>
              <a:t>such words as:</a:t>
            </a:r>
          </a:p>
          <a:p>
            <a:pPr eaLnBrk="1" hangingPunct="1"/>
            <a:r>
              <a:rPr lang="en-US">
                <a:solidFill>
                  <a:schemeClr val="tx1"/>
                </a:solidFill>
                <a:latin typeface="Futura Condensed" charset="0"/>
                <a:ea typeface="Futura Condensed" charset="0"/>
                <a:cs typeface="Futura Condensed" charset="0"/>
                <a:sym typeface="Futura Condensed" charset="0"/>
              </a:rPr>
              <a:t>- </a:t>
            </a:r>
            <a:r>
              <a:rPr lang="en-US" b="1">
                <a:solidFill>
                  <a:schemeClr val="tx1"/>
                </a:solidFill>
                <a:latin typeface="Futura Condensed" charset="0"/>
                <a:ea typeface="Futura Condensed" charset="0"/>
                <a:cs typeface="Futura Condensed" charset="0"/>
                <a:sym typeface="Futura Condensed" charset="0"/>
              </a:rPr>
              <a:t>Wine</a:t>
            </a:r>
            <a:r>
              <a:rPr lang="en-US">
                <a:solidFill>
                  <a:schemeClr val="tx1"/>
                </a:solidFill>
                <a:latin typeface="Futura Condensed" charset="0"/>
                <a:ea typeface="Futura Condensed" charset="0"/>
                <a:cs typeface="Futura Condensed" charset="0"/>
                <a:sym typeface="Futura Condensed" charset="0"/>
              </a:rPr>
              <a:t> (‘vinus’)</a:t>
            </a:r>
          </a:p>
          <a:p>
            <a:pPr eaLnBrk="1" hangingPunct="1"/>
            <a:r>
              <a:rPr lang="en-US">
                <a:solidFill>
                  <a:schemeClr val="tx1"/>
                </a:solidFill>
                <a:latin typeface="Futura Condensed" charset="0"/>
                <a:ea typeface="Futura Condensed" charset="0"/>
                <a:cs typeface="Futura Condensed" charset="0"/>
                <a:sym typeface="Futura Condensed" charset="0"/>
              </a:rPr>
              <a:t>- </a:t>
            </a:r>
            <a:r>
              <a:rPr lang="en-US" b="1">
                <a:solidFill>
                  <a:schemeClr val="tx1"/>
                </a:solidFill>
                <a:latin typeface="Futura Condensed" charset="0"/>
                <a:ea typeface="Futura Condensed" charset="0"/>
                <a:cs typeface="Futura Condensed" charset="0"/>
                <a:sym typeface="Futura Condensed" charset="0"/>
              </a:rPr>
              <a:t>Cheese</a:t>
            </a:r>
            <a:r>
              <a:rPr lang="en-US">
                <a:solidFill>
                  <a:schemeClr val="tx1"/>
                </a:solidFill>
                <a:latin typeface="Futura Condensed" charset="0"/>
                <a:ea typeface="Futura Condensed" charset="0"/>
                <a:cs typeface="Futura Condensed" charset="0"/>
                <a:sym typeface="Futura Condensed" charset="0"/>
              </a:rPr>
              <a:t> (‘caseus’)</a:t>
            </a:r>
          </a:p>
          <a:p>
            <a:pPr eaLnBrk="1" hangingPunct="1"/>
            <a:r>
              <a:rPr lang="en-US">
                <a:solidFill>
                  <a:schemeClr val="tx1"/>
                </a:solidFill>
                <a:latin typeface="Futura Condensed" charset="0"/>
                <a:ea typeface="Futura Condensed" charset="0"/>
                <a:cs typeface="Futura Condensed" charset="0"/>
                <a:sym typeface="Futura Condensed" charset="0"/>
              </a:rPr>
              <a:t>- </a:t>
            </a:r>
            <a:r>
              <a:rPr lang="en-US" b="1">
                <a:solidFill>
                  <a:schemeClr val="tx1"/>
                </a:solidFill>
                <a:latin typeface="Futura Condensed" charset="0"/>
                <a:ea typeface="Futura Condensed" charset="0"/>
                <a:cs typeface="Futura Condensed" charset="0"/>
                <a:sym typeface="Futura Condensed" charset="0"/>
              </a:rPr>
              <a:t>Noon</a:t>
            </a:r>
            <a:r>
              <a:rPr lang="en-US">
                <a:solidFill>
                  <a:schemeClr val="tx1"/>
                </a:solidFill>
                <a:latin typeface="Futura Condensed" charset="0"/>
                <a:ea typeface="Futura Condensed" charset="0"/>
                <a:cs typeface="Futura Condensed" charset="0"/>
                <a:sym typeface="Futura Condensed" charset="0"/>
              </a:rPr>
              <a:t> (‘nona hora’)</a:t>
            </a:r>
          </a:p>
          <a:p>
            <a:pPr eaLnBrk="1" hangingPunct="1"/>
            <a:r>
              <a:rPr lang="en-US">
                <a:solidFill>
                  <a:schemeClr val="tx1"/>
                </a:solidFill>
                <a:latin typeface="Futura Condensed" charset="0"/>
                <a:ea typeface="Futura Condensed" charset="0"/>
                <a:cs typeface="Futura Condensed" charset="0"/>
                <a:sym typeface="Futura Condensed" charset="0"/>
              </a:rPr>
              <a:t>- </a:t>
            </a:r>
            <a:r>
              <a:rPr lang="en-US" b="1">
                <a:solidFill>
                  <a:schemeClr val="tx1"/>
                </a:solidFill>
                <a:latin typeface="Futura Condensed" charset="0"/>
                <a:ea typeface="Futura Condensed" charset="0"/>
                <a:cs typeface="Futura Condensed" charset="0"/>
                <a:sym typeface="Futura Condensed" charset="0"/>
              </a:rPr>
              <a:t>Dish</a:t>
            </a:r>
            <a:r>
              <a:rPr lang="en-US">
                <a:solidFill>
                  <a:schemeClr val="tx1"/>
                </a:solidFill>
                <a:latin typeface="Futura Condensed" charset="0"/>
                <a:ea typeface="Futura Condensed" charset="0"/>
                <a:cs typeface="Futura Condensed" charset="0"/>
                <a:sym typeface="Futura Condensed" charset="0"/>
              </a:rPr>
              <a:t> (‘discus’)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58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5880"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p:cNvSpPr>
          <p:nvPr/>
        </p:nvSpPr>
        <p:spPr bwMode="auto">
          <a:xfrm>
            <a:off x="0" y="0"/>
            <a:ext cx="13093700" cy="1092200"/>
          </a:xfrm>
          <a:prstGeom prst="rect">
            <a:avLst/>
          </a:prstGeom>
          <a:solidFill>
            <a:srgbClr val="FF000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5843" name="Rectangle 2"/>
          <p:cNvSpPr>
            <a:spLocks/>
          </p:cNvSpPr>
          <p:nvPr/>
        </p:nvSpPr>
        <p:spPr bwMode="auto">
          <a:xfrm>
            <a:off x="1571625" y="2540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ROMAN BRITAIN</a:t>
            </a:r>
          </a:p>
        </p:txBody>
      </p:sp>
      <p:pic>
        <p:nvPicPr>
          <p:cNvPr id="35844" name="Picture 3"/>
          <p:cNvPicPr>
            <a:picLocks noChangeAspect="1" noChangeArrowheads="1"/>
          </p:cNvPicPr>
          <p:nvPr/>
        </p:nvPicPr>
        <p:blipFill>
          <a:blip r:embed="rId2">
            <a:extLst>
              <a:ext uri="{28A0092B-C50C-407E-A947-70E740481C1C}">
                <a14:useLocalDpi xmlns:a14="http://schemas.microsoft.com/office/drawing/2010/main" val="0"/>
              </a:ext>
            </a:extLst>
          </a:blip>
          <a:srcRect b="8"/>
          <a:stretch>
            <a:fillRect/>
          </a:stretch>
        </p:blipFill>
        <p:spPr bwMode="auto">
          <a:xfrm>
            <a:off x="-1588" y="-190500"/>
            <a:ext cx="1484313"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5845" name="Rectangle 5"/>
          <p:cNvSpPr>
            <a:spLocks/>
          </p:cNvSpPr>
          <p:nvPr/>
        </p:nvSpPr>
        <p:spPr bwMode="auto">
          <a:xfrm>
            <a:off x="355600" y="1130300"/>
            <a:ext cx="438150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endParaRPr lang="it-IT" sz="2400">
              <a:solidFill>
                <a:schemeClr val="tx1"/>
              </a:solidFill>
              <a:latin typeface="Futura Condensed" charset="0"/>
              <a:ea typeface="Futura Condensed" charset="0"/>
              <a:cs typeface="Futura Condensed" charset="0"/>
              <a:sym typeface="Futura Condensed" charset="0"/>
            </a:endParaRPr>
          </a:p>
        </p:txBody>
      </p:sp>
      <p:sp>
        <p:nvSpPr>
          <p:cNvPr id="2" name="Rectangle 39"/>
          <p:cNvSpPr>
            <a:spLocks/>
          </p:cNvSpPr>
          <p:nvPr/>
        </p:nvSpPr>
        <p:spPr bwMode="auto">
          <a:xfrm>
            <a:off x="355600" y="2819400"/>
            <a:ext cx="43815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endParaRPr lang="it-IT">
              <a:solidFill>
                <a:schemeClr val="tx1"/>
              </a:solidFill>
              <a:latin typeface="Futura Condensed" charset="0"/>
              <a:ea typeface="Futura Condensed" charset="0"/>
              <a:cs typeface="Futura Condensed" charset="0"/>
              <a:sym typeface="Futura Condensed" charset="0"/>
            </a:endParaRPr>
          </a:p>
        </p:txBody>
      </p:sp>
      <p:sp>
        <p:nvSpPr>
          <p:cNvPr id="35880" name="Rectangle 40"/>
          <p:cNvSpPr>
            <a:spLocks/>
          </p:cNvSpPr>
          <p:nvPr/>
        </p:nvSpPr>
        <p:spPr bwMode="auto">
          <a:xfrm>
            <a:off x="349250" y="6343650"/>
            <a:ext cx="5511800"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endParaRPr lang="it-IT">
              <a:solidFill>
                <a:schemeClr val="tx1"/>
              </a:solidFill>
              <a:latin typeface="Futura Condensed" charset="0"/>
              <a:ea typeface="Futura Condensed" charset="0"/>
              <a:cs typeface="Futura Condensed" charset="0"/>
              <a:sym typeface="Futura Condensed" charset="0"/>
            </a:endParaRPr>
          </a:p>
        </p:txBody>
      </p:sp>
      <p:sp>
        <p:nvSpPr>
          <p:cNvPr id="35848" name="CasellaDiTesto 2"/>
          <p:cNvSpPr txBox="1">
            <a:spLocks noChangeArrowheads="1"/>
          </p:cNvSpPr>
          <p:nvPr/>
        </p:nvSpPr>
        <p:spPr bwMode="auto">
          <a:xfrm>
            <a:off x="885825" y="1917700"/>
            <a:ext cx="113045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a:r>
              <a:rPr lang="it-IT" sz="4800" b="1"/>
              <a:t>LONDINIUM</a:t>
            </a:r>
          </a:p>
          <a:p>
            <a:pPr algn="ctr"/>
            <a:r>
              <a:rPr lang="it-IT" b="1"/>
              <a:t>The origins of London</a:t>
            </a:r>
          </a:p>
        </p:txBody>
      </p:sp>
      <p:sp>
        <p:nvSpPr>
          <p:cNvPr id="35850" name="CasellaDiTesto 3"/>
          <p:cNvSpPr txBox="1">
            <a:spLocks noChangeArrowheads="1"/>
          </p:cNvSpPr>
          <p:nvPr/>
        </p:nvSpPr>
        <p:spPr bwMode="auto">
          <a:xfrm>
            <a:off x="398463" y="3241675"/>
            <a:ext cx="4275137"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buFont typeface="Arial" panose="020B0604020202020204" pitchFamily="34" charset="0"/>
              <a:buChar char="•"/>
            </a:pPr>
            <a:r>
              <a:rPr lang="it-IT" sz="2800">
                <a:solidFill>
                  <a:schemeClr val="bg2"/>
                </a:solidFill>
              </a:rPr>
              <a:t>43 A.D. The Romans built a bridge across the river Thames.</a:t>
            </a:r>
          </a:p>
          <a:p>
            <a:pPr>
              <a:buFont typeface="Arial" panose="020B0604020202020204" pitchFamily="34" charset="0"/>
              <a:buChar char="•"/>
            </a:pPr>
            <a:endParaRPr lang="it-IT" sz="2800">
              <a:solidFill>
                <a:schemeClr val="bg2"/>
              </a:solidFill>
            </a:endParaRPr>
          </a:p>
          <a:p>
            <a:pPr>
              <a:buFont typeface="Arial" panose="020B0604020202020204" pitchFamily="34" charset="0"/>
              <a:buChar char="•"/>
            </a:pPr>
            <a:r>
              <a:rPr lang="it-IT" sz="2800">
                <a:solidFill>
                  <a:schemeClr val="bg2"/>
                </a:solidFill>
              </a:rPr>
              <a:t>They established a settlement on the north side of the bridge, called </a:t>
            </a:r>
            <a:r>
              <a:rPr lang="it-IT" sz="2800" i="1">
                <a:solidFill>
                  <a:schemeClr val="bg2"/>
                </a:solidFill>
              </a:rPr>
              <a:t>Londinium.</a:t>
            </a:r>
          </a:p>
          <a:p>
            <a:pPr>
              <a:buFont typeface="Arial" panose="020B0604020202020204" pitchFamily="34" charset="0"/>
              <a:buChar char="•"/>
            </a:pPr>
            <a:endParaRPr lang="it-IT" sz="2800" i="1">
              <a:solidFill>
                <a:schemeClr val="bg2"/>
              </a:solidFill>
            </a:endParaRPr>
          </a:p>
          <a:p>
            <a:pPr>
              <a:buFont typeface="Arial" panose="020B0604020202020204" pitchFamily="34" charset="0"/>
              <a:buChar char="•"/>
            </a:pPr>
            <a:r>
              <a:rPr lang="it-IT" sz="2800" i="1">
                <a:solidFill>
                  <a:schemeClr val="bg2"/>
                </a:solidFill>
              </a:rPr>
              <a:t>Londinuim </a:t>
            </a:r>
            <a:r>
              <a:rPr lang="it-IT" sz="2800">
                <a:solidFill>
                  <a:schemeClr val="bg2"/>
                </a:solidFill>
              </a:rPr>
              <a:t>quickly became an important trading centre (goods were transported by boats on the river).</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499"/>
                                          </p:stCondLst>
                                        </p:cTn>
                                        <p:tgtEl>
                                          <p:spTgt spid="358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5880"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
          <p:cNvSpPr>
            <a:spLocks/>
          </p:cNvSpPr>
          <p:nvPr/>
        </p:nvSpPr>
        <p:spPr bwMode="auto">
          <a:xfrm>
            <a:off x="0" y="0"/>
            <a:ext cx="13093700" cy="1092200"/>
          </a:xfrm>
          <a:prstGeom prst="rect">
            <a:avLst/>
          </a:prstGeom>
          <a:solidFill>
            <a:srgbClr val="00408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sp>
        <p:nvSpPr>
          <p:cNvPr id="36867" name="Rectangle 2"/>
          <p:cNvSpPr>
            <a:spLocks/>
          </p:cNvSpPr>
          <p:nvPr/>
        </p:nvSpPr>
        <p:spPr bwMode="auto">
          <a:xfrm>
            <a:off x="187325" y="127000"/>
            <a:ext cx="5410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ANGLO-SAXON ENGLAND</a:t>
            </a:r>
          </a:p>
        </p:txBody>
      </p:sp>
      <p:pic>
        <p:nvPicPr>
          <p:cNvPr id="36868"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0" y="292100"/>
            <a:ext cx="64135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6869" name="Rectangle 4"/>
          <p:cNvSpPr>
            <a:spLocks/>
          </p:cNvSpPr>
          <p:nvPr/>
        </p:nvSpPr>
        <p:spPr bwMode="auto">
          <a:xfrm>
            <a:off x="742950" y="2716213"/>
            <a:ext cx="11607800"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5000">
                <a:solidFill>
                  <a:srgbClr val="004080"/>
                </a:solidFill>
                <a:ea typeface="Helvetica Neue Bold Condensed" charset="0"/>
                <a:cs typeface="Helvetica Neue Bold Condensed" charset="0"/>
              </a:rPr>
              <a:t>FIFTH CENTURY A.D.</a:t>
            </a:r>
          </a:p>
          <a:p>
            <a:pPr algn="ctr" eaLnBrk="1" hangingPunct="1"/>
            <a:r>
              <a:rPr lang="en-US" sz="5000">
                <a:solidFill>
                  <a:schemeClr val="tx1"/>
                </a:solidFill>
                <a:ea typeface="Helvetica Neue Bold Condensed" charset="0"/>
                <a:cs typeface="Helvetica Neue Bold Condensed" charset="0"/>
              </a:rPr>
              <a:t>GERMANIC INVASIONS</a:t>
            </a:r>
          </a:p>
        </p:txBody>
      </p:sp>
      <p:sp>
        <p:nvSpPr>
          <p:cNvPr id="36870" name="Rectangle 5"/>
          <p:cNvSpPr>
            <a:spLocks/>
          </p:cNvSpPr>
          <p:nvPr/>
        </p:nvSpPr>
        <p:spPr bwMode="auto">
          <a:xfrm>
            <a:off x="1479550" y="5086350"/>
            <a:ext cx="101219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a:solidFill>
                  <a:schemeClr val="tx1"/>
                </a:solidFill>
                <a:latin typeface="Futura Condensed" charset="0"/>
                <a:ea typeface="Futura Condensed" charset="0"/>
                <a:cs typeface="Futura Condensed" charset="0"/>
                <a:sym typeface="Futura Condensed" charset="0"/>
              </a:rPr>
              <a:t>After the Romans left Britain, three </a:t>
            </a:r>
            <a:r>
              <a:rPr lang="en-US" b="1">
                <a:solidFill>
                  <a:schemeClr val="tx1"/>
                </a:solidFill>
                <a:latin typeface="Futura Condensed" charset="0"/>
                <a:ea typeface="Futura Condensed" charset="0"/>
                <a:cs typeface="Futura Condensed" charset="0"/>
                <a:sym typeface="Futura Condensed" charset="0"/>
              </a:rPr>
              <a:t>Germanic tribes</a:t>
            </a:r>
            <a:r>
              <a:rPr lang="en-US">
                <a:solidFill>
                  <a:schemeClr val="tx1"/>
                </a:solidFill>
                <a:latin typeface="Futura Condensed" charset="0"/>
                <a:ea typeface="Futura Condensed" charset="0"/>
                <a:cs typeface="Futura Condensed" charset="0"/>
                <a:sym typeface="Futura Condensed" charset="0"/>
              </a:rPr>
              <a:t> invaded the land</a:t>
            </a:r>
          </a:p>
          <a:p>
            <a:pPr algn="ctr" eaLnBrk="1" hangingPunct="1"/>
            <a:r>
              <a:rPr lang="en-US">
                <a:solidFill>
                  <a:schemeClr val="tx1"/>
                </a:solidFill>
                <a:latin typeface="Futura Condensed" charset="0"/>
                <a:ea typeface="Futura Condensed" charset="0"/>
                <a:cs typeface="Futura Condensed" charset="0"/>
                <a:sym typeface="Futura Condensed" charset="0"/>
              </a:rPr>
              <a:t>they were the </a:t>
            </a:r>
            <a:r>
              <a:rPr lang="en-US" b="1">
                <a:solidFill>
                  <a:srgbClr val="004080"/>
                </a:solidFill>
                <a:latin typeface="Futura Condensed" charset="0"/>
                <a:ea typeface="Futura Condensed" charset="0"/>
                <a:cs typeface="Futura Condensed" charset="0"/>
                <a:sym typeface="Futura Condensed" charset="0"/>
              </a:rPr>
              <a:t>Angles</a:t>
            </a:r>
            <a:r>
              <a:rPr lang="en-US">
                <a:solidFill>
                  <a:schemeClr val="tx1"/>
                </a:solidFill>
                <a:latin typeface="Futura Condensed" charset="0"/>
                <a:ea typeface="Futura Condensed" charset="0"/>
                <a:cs typeface="Futura Condensed" charset="0"/>
                <a:sym typeface="Futura Condensed" charset="0"/>
              </a:rPr>
              <a:t>, the </a:t>
            </a:r>
            <a:r>
              <a:rPr lang="en-US" b="1">
                <a:solidFill>
                  <a:srgbClr val="004080"/>
                </a:solidFill>
                <a:latin typeface="Futura Condensed" charset="0"/>
                <a:ea typeface="Futura Condensed" charset="0"/>
                <a:cs typeface="Futura Condensed" charset="0"/>
                <a:sym typeface="Futura Condensed" charset="0"/>
              </a:rPr>
              <a:t>Saxons</a:t>
            </a:r>
            <a:r>
              <a:rPr lang="en-US">
                <a:solidFill>
                  <a:schemeClr val="tx1"/>
                </a:solidFill>
                <a:latin typeface="Futura Condensed" charset="0"/>
                <a:ea typeface="Futura Condensed" charset="0"/>
                <a:cs typeface="Futura Condensed" charset="0"/>
                <a:sym typeface="Futura Condensed" charset="0"/>
              </a:rPr>
              <a:t> and the </a:t>
            </a:r>
            <a:r>
              <a:rPr lang="en-US" b="1">
                <a:solidFill>
                  <a:srgbClr val="004080"/>
                </a:solidFill>
                <a:latin typeface="Futura Condensed" charset="0"/>
                <a:ea typeface="Futura Condensed" charset="0"/>
                <a:cs typeface="Futura Condensed" charset="0"/>
                <a:sym typeface="Futura Condensed" charset="0"/>
              </a:rPr>
              <a:t>Jutes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
          <p:cNvSpPr>
            <a:spLocks/>
          </p:cNvSpPr>
          <p:nvPr/>
        </p:nvSpPr>
        <p:spPr bwMode="auto">
          <a:xfrm>
            <a:off x="0" y="0"/>
            <a:ext cx="13093700" cy="1092200"/>
          </a:xfrm>
          <a:prstGeom prst="rect">
            <a:avLst/>
          </a:prstGeom>
          <a:solidFill>
            <a:srgbClr val="00408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pic>
        <p:nvPicPr>
          <p:cNvPr id="38915"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0" y="292100"/>
            <a:ext cx="64135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916" name="Rectangle 3"/>
          <p:cNvSpPr>
            <a:spLocks/>
          </p:cNvSpPr>
          <p:nvPr/>
        </p:nvSpPr>
        <p:spPr bwMode="auto">
          <a:xfrm>
            <a:off x="695325" y="1644650"/>
            <a:ext cx="116078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5000">
                <a:solidFill>
                  <a:srgbClr val="004080"/>
                </a:solidFill>
                <a:ea typeface="Helvetica Neue Bold Condensed" charset="0"/>
                <a:cs typeface="Helvetica Neue Bold Condensed" charset="0"/>
              </a:rPr>
              <a:t>THE ANGLO-SAXONS</a:t>
            </a:r>
          </a:p>
        </p:txBody>
      </p:sp>
      <p:sp>
        <p:nvSpPr>
          <p:cNvPr id="38918" name="Rectangle 5"/>
          <p:cNvSpPr>
            <a:spLocks/>
          </p:cNvSpPr>
          <p:nvPr/>
        </p:nvSpPr>
        <p:spPr bwMode="auto">
          <a:xfrm>
            <a:off x="6502400" y="3422650"/>
            <a:ext cx="59944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chemeClr val="tx1"/>
                </a:solidFill>
                <a:latin typeface="Futura Condensed" charset="0"/>
                <a:ea typeface="Futura Condensed" charset="0"/>
                <a:cs typeface="Futura Condensed" charset="0"/>
                <a:sym typeface="Futura Condensed" charset="0"/>
              </a:rPr>
              <a:t>- Were uncivilized </a:t>
            </a:r>
            <a:r>
              <a:rPr lang="en-US" b="1">
                <a:solidFill>
                  <a:srgbClr val="004080"/>
                </a:solidFill>
                <a:latin typeface="Futura Condensed" charset="0"/>
                <a:ea typeface="Futura Condensed" charset="0"/>
                <a:cs typeface="Futura Condensed" charset="0"/>
                <a:sym typeface="Futura Condensed" charset="0"/>
              </a:rPr>
              <a:t>barbarians</a:t>
            </a:r>
          </a:p>
        </p:txBody>
      </p:sp>
      <p:sp>
        <p:nvSpPr>
          <p:cNvPr id="38919" name="Rectangle 6"/>
          <p:cNvSpPr>
            <a:spLocks/>
          </p:cNvSpPr>
          <p:nvPr/>
        </p:nvSpPr>
        <p:spPr bwMode="auto">
          <a:xfrm>
            <a:off x="6553200" y="4146550"/>
            <a:ext cx="59944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chemeClr val="tx1"/>
                </a:solidFill>
                <a:latin typeface="Futura Condensed" charset="0"/>
                <a:ea typeface="Futura Condensed" charset="0"/>
                <a:cs typeface="Futura Condensed" charset="0"/>
                <a:sym typeface="Futura Condensed" charset="0"/>
              </a:rPr>
              <a:t>- Were </a:t>
            </a:r>
            <a:r>
              <a:rPr lang="en-US" b="1">
                <a:solidFill>
                  <a:srgbClr val="004080"/>
                </a:solidFill>
                <a:latin typeface="Futura Condensed" charset="0"/>
                <a:ea typeface="Futura Condensed" charset="0"/>
                <a:cs typeface="Futura Condensed" charset="0"/>
                <a:sym typeface="Futura Condensed" charset="0"/>
              </a:rPr>
              <a:t>pagans</a:t>
            </a:r>
          </a:p>
        </p:txBody>
      </p:sp>
      <p:sp>
        <p:nvSpPr>
          <p:cNvPr id="38920" name="Rectangle 7"/>
          <p:cNvSpPr>
            <a:spLocks/>
          </p:cNvSpPr>
          <p:nvPr/>
        </p:nvSpPr>
        <p:spPr bwMode="auto">
          <a:xfrm>
            <a:off x="6604000" y="4870450"/>
            <a:ext cx="59944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chemeClr val="tx1"/>
                </a:solidFill>
                <a:latin typeface="Futura Condensed" charset="0"/>
                <a:ea typeface="Futura Condensed" charset="0"/>
                <a:cs typeface="Futura Condensed" charset="0"/>
                <a:sym typeface="Futura Condensed" charset="0"/>
              </a:rPr>
              <a:t>- Spoke a </a:t>
            </a:r>
            <a:r>
              <a:rPr lang="en-US" b="1">
                <a:solidFill>
                  <a:srgbClr val="004080"/>
                </a:solidFill>
                <a:latin typeface="Futura Condensed" charset="0"/>
                <a:ea typeface="Futura Condensed" charset="0"/>
                <a:cs typeface="Futura Condensed" charset="0"/>
                <a:sym typeface="Futura Condensed" charset="0"/>
              </a:rPr>
              <a:t>Germanic language</a:t>
            </a:r>
          </a:p>
        </p:txBody>
      </p:sp>
      <p:sp>
        <p:nvSpPr>
          <p:cNvPr id="38921" name="Rectangle 8"/>
          <p:cNvSpPr>
            <a:spLocks/>
          </p:cNvSpPr>
          <p:nvPr/>
        </p:nvSpPr>
        <p:spPr bwMode="auto">
          <a:xfrm>
            <a:off x="6604000" y="5467350"/>
            <a:ext cx="59944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chemeClr val="tx1"/>
                </a:solidFill>
                <a:latin typeface="Futura Condensed" charset="0"/>
                <a:ea typeface="Futura Condensed" charset="0"/>
                <a:cs typeface="Futura Condensed" charset="0"/>
                <a:sym typeface="Futura Condensed" charset="0"/>
              </a:rPr>
              <a:t>(four main dialects: Nurthumbrian, Mercian, Kentish and West Saxon)</a:t>
            </a:r>
          </a:p>
        </p:txBody>
      </p:sp>
      <p:sp>
        <p:nvSpPr>
          <p:cNvPr id="38922" name="Rectangle 9"/>
          <p:cNvSpPr>
            <a:spLocks/>
          </p:cNvSpPr>
          <p:nvPr/>
        </p:nvSpPr>
        <p:spPr bwMode="auto">
          <a:xfrm>
            <a:off x="6604000" y="8204200"/>
            <a:ext cx="5994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chemeClr val="tx1"/>
                </a:solidFill>
                <a:latin typeface="Futura Condensed" charset="0"/>
                <a:ea typeface="Futura Condensed" charset="0"/>
                <a:cs typeface="Futura Condensed" charset="0"/>
                <a:sym typeface="Futura Condensed" charset="0"/>
              </a:rPr>
              <a:t>Roman civilization was wiped out!</a:t>
            </a:r>
          </a:p>
        </p:txBody>
      </p:sp>
      <p:sp>
        <p:nvSpPr>
          <p:cNvPr id="38923" name="Rectangle 10"/>
          <p:cNvSpPr>
            <a:spLocks/>
          </p:cNvSpPr>
          <p:nvPr/>
        </p:nvSpPr>
        <p:spPr bwMode="auto">
          <a:xfrm>
            <a:off x="187325" y="127000"/>
            <a:ext cx="5410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ANGLO-SAXON ENGLAND</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
          <p:cNvSpPr>
            <a:spLocks/>
          </p:cNvSpPr>
          <p:nvPr/>
        </p:nvSpPr>
        <p:spPr bwMode="auto">
          <a:xfrm>
            <a:off x="0" y="0"/>
            <a:ext cx="13093700" cy="1092200"/>
          </a:xfrm>
          <a:prstGeom prst="rect">
            <a:avLst/>
          </a:prstGeom>
          <a:solidFill>
            <a:srgbClr val="00408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pic>
        <p:nvPicPr>
          <p:cNvPr id="39939"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0" y="292100"/>
            <a:ext cx="64135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9940" name="Rectangle 3"/>
          <p:cNvSpPr>
            <a:spLocks noGrp="1" noChangeArrowheads="1"/>
          </p:cNvSpPr>
          <p:nvPr>
            <p:ph type="title"/>
          </p:nvPr>
        </p:nvSpPr>
        <p:spPr bwMode="auto">
          <a:xfrm>
            <a:off x="1270000" y="2501900"/>
            <a:ext cx="10464800" cy="299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0" bIns="45720" numCol="1" anchor="ctr" anchorCtr="0" compatLnSpc="1">
            <a:prstTxWarp prst="textNoShape">
              <a:avLst/>
            </a:prstTxWarp>
          </a:bodyPr>
          <a:lstStyle/>
          <a:p>
            <a:pPr algn="ctr" eaLnBrk="1" hangingPunct="1"/>
            <a:r>
              <a:rPr lang="en-US" sz="5000" smtClean="0">
                <a:solidFill>
                  <a:srgbClr val="000000"/>
                </a:solidFill>
                <a:latin typeface="Futura Condensed" charset="0"/>
                <a:ea typeface="Futura Condensed" charset="0"/>
                <a:cs typeface="Futura Condensed" charset="0"/>
                <a:sym typeface="Futura Condensed" charset="0"/>
              </a:rPr>
              <a:t>«Secretum illud quod sola reverentia vident, hoc deum appellant»</a:t>
            </a:r>
            <a:endParaRPr lang="en-US" sz="5000" smtClean="0">
              <a:solidFill>
                <a:srgbClr val="000000"/>
              </a:solidFill>
              <a:latin typeface="Futura Condensed" charset="0"/>
              <a:sym typeface="Futura Condensed" charset="0"/>
            </a:endParaRPr>
          </a:p>
        </p:txBody>
      </p:sp>
      <p:sp>
        <p:nvSpPr>
          <p:cNvPr id="39941" name="Rectangle 4"/>
          <p:cNvSpPr>
            <a:spLocks/>
          </p:cNvSpPr>
          <p:nvPr/>
        </p:nvSpPr>
        <p:spPr bwMode="auto">
          <a:xfrm>
            <a:off x="8662988" y="4629150"/>
            <a:ext cx="270668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a:solidFill>
                  <a:schemeClr val="tx1"/>
                </a:solidFill>
                <a:latin typeface="Arial Narrow" panose="020B0606020202030204" pitchFamily="34" charset="0"/>
                <a:ea typeface="Arial Narrow" panose="020B0606020202030204" pitchFamily="34" charset="0"/>
                <a:cs typeface="Arial Narrow" panose="020B0606020202030204" pitchFamily="34" charset="0"/>
                <a:sym typeface="Arial Narrow" panose="020B0606020202030204" pitchFamily="34" charset="0"/>
              </a:rPr>
              <a:t>Tacito,</a:t>
            </a:r>
            <a:r>
              <a:rPr lang="en-US">
                <a:solidFill>
                  <a:schemeClr val="tx1"/>
                </a:solidFill>
                <a:latin typeface="Arial Narrow Bold" panose="020B0706020202030204" pitchFamily="34" charset="0"/>
                <a:ea typeface="Arial Narrow Bold" panose="020B0706020202030204" pitchFamily="34" charset="0"/>
                <a:cs typeface="Arial Narrow Bold" panose="020B0706020202030204" pitchFamily="34" charset="0"/>
                <a:sym typeface="Arial Narrow Bold" panose="020B0706020202030204" pitchFamily="34" charset="0"/>
              </a:rPr>
              <a:t> </a:t>
            </a:r>
            <a:r>
              <a:rPr lang="en-US">
                <a:solidFill>
                  <a:schemeClr val="tx1"/>
                </a:solidFill>
                <a:latin typeface="Arial Narrow Bold Italic" panose="020B07060202020A0204" pitchFamily="34" charset="0"/>
                <a:ea typeface="Arial Narrow Bold Italic" panose="020B07060202020A0204" pitchFamily="34" charset="0"/>
                <a:cs typeface="Arial Narrow Bold Italic" panose="020B07060202020A0204" pitchFamily="34" charset="0"/>
                <a:sym typeface="Arial Narrow Bold Italic" panose="020B07060202020A0204" pitchFamily="34" charset="0"/>
              </a:rPr>
              <a:t>Germania</a:t>
            </a:r>
          </a:p>
        </p:txBody>
      </p:sp>
      <p:sp>
        <p:nvSpPr>
          <p:cNvPr id="2" name="Rectangle 5"/>
          <p:cNvSpPr>
            <a:spLocks/>
          </p:cNvSpPr>
          <p:nvPr/>
        </p:nvSpPr>
        <p:spPr bwMode="auto">
          <a:xfrm>
            <a:off x="4011613" y="7156450"/>
            <a:ext cx="73533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r" eaLnBrk="1" hangingPunct="1"/>
            <a:r>
              <a:rPr lang="en-US" sz="2400">
                <a:solidFill>
                  <a:schemeClr val="tx1"/>
                </a:solidFill>
                <a:latin typeface="Times New Roman Italic" panose="02020503050405090304" pitchFamily="18" charset="0"/>
                <a:cs typeface="Times New Roman Italic" panose="02020503050405090304" pitchFamily="18" charset="0"/>
                <a:sym typeface="Times New Roman Italic" panose="02020503050405090304" pitchFamily="18" charset="0"/>
              </a:rPr>
              <a:t>Quella cosa misteriosa che essi intuivano in timore e tremore, questo chiamavano Dio.</a:t>
            </a:r>
          </a:p>
        </p:txBody>
      </p:sp>
      <p:sp>
        <p:nvSpPr>
          <p:cNvPr id="39943" name="Rectangle 6"/>
          <p:cNvSpPr>
            <a:spLocks/>
          </p:cNvSpPr>
          <p:nvPr/>
        </p:nvSpPr>
        <p:spPr bwMode="auto">
          <a:xfrm>
            <a:off x="187325" y="127000"/>
            <a:ext cx="5410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ANGLO-SAXON ENGLAND</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entr" presetSubtype="1619456" fill="hold" grpId="0"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p:cNvSpPr>
            <a:spLocks/>
          </p:cNvSpPr>
          <p:nvPr/>
        </p:nvSpPr>
        <p:spPr bwMode="auto">
          <a:xfrm>
            <a:off x="0" y="0"/>
            <a:ext cx="13093700" cy="1092200"/>
          </a:xfrm>
          <a:prstGeom prst="rect">
            <a:avLst/>
          </a:prstGeom>
          <a:solidFill>
            <a:srgbClr val="00408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pic>
        <p:nvPicPr>
          <p:cNvPr id="41987"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0" y="292100"/>
            <a:ext cx="64135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1988" name="Rectangle 3"/>
          <p:cNvSpPr>
            <a:spLocks/>
          </p:cNvSpPr>
          <p:nvPr/>
        </p:nvSpPr>
        <p:spPr bwMode="auto">
          <a:xfrm>
            <a:off x="695325" y="2927350"/>
            <a:ext cx="116078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5000">
                <a:solidFill>
                  <a:srgbClr val="004080"/>
                </a:solidFill>
                <a:ea typeface="Helvetica Neue Bold Condensed" charset="0"/>
                <a:cs typeface="Helvetica Neue Bold Condensed" charset="0"/>
              </a:rPr>
              <a:t>OLD ENGLISH</a:t>
            </a:r>
          </a:p>
        </p:txBody>
      </p:sp>
      <p:sp>
        <p:nvSpPr>
          <p:cNvPr id="41989" name="Rectangle 4"/>
          <p:cNvSpPr>
            <a:spLocks/>
          </p:cNvSpPr>
          <p:nvPr/>
        </p:nvSpPr>
        <p:spPr bwMode="auto">
          <a:xfrm>
            <a:off x="2260600" y="4222750"/>
            <a:ext cx="8585200"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just" eaLnBrk="1" hangingPunct="1"/>
            <a:r>
              <a:rPr lang="en-US" sz="4000">
                <a:solidFill>
                  <a:srgbClr val="000000"/>
                </a:solidFill>
                <a:latin typeface="Futura Condensed" charset="0"/>
                <a:ea typeface="Futura Condensed" charset="0"/>
                <a:cs typeface="Futura Condensed" charset="0"/>
                <a:sym typeface="Futura Condensed" charset="0"/>
              </a:rPr>
              <a:t>English language is the result of the </a:t>
            </a:r>
            <a:r>
              <a:rPr lang="en-US" sz="4000">
                <a:solidFill>
                  <a:srgbClr val="004080"/>
                </a:solidFill>
                <a:latin typeface="Futura Condensed" charset="0"/>
                <a:ea typeface="Futura Condensed" charset="0"/>
                <a:cs typeface="Futura Condensed" charset="0"/>
                <a:sym typeface="Futura Condensed" charset="0"/>
              </a:rPr>
              <a:t>gradual fusion </a:t>
            </a:r>
            <a:r>
              <a:rPr lang="en-US" sz="4000">
                <a:solidFill>
                  <a:srgbClr val="000000"/>
                </a:solidFill>
                <a:latin typeface="Futura Condensed" charset="0"/>
                <a:ea typeface="Futura Condensed" charset="0"/>
                <a:cs typeface="Futura Condensed" charset="0"/>
                <a:sym typeface="Futura Condensed" charset="0"/>
              </a:rPr>
              <a:t>of the germanic dialects spoken by the Angles, Saxons and Jutes. The early form of English is called </a:t>
            </a:r>
            <a:r>
              <a:rPr lang="en-US" sz="4000">
                <a:solidFill>
                  <a:srgbClr val="004080"/>
                </a:solidFill>
                <a:latin typeface="Futura Condensed" charset="0"/>
                <a:ea typeface="Futura Condensed" charset="0"/>
                <a:cs typeface="Futura Condensed" charset="0"/>
                <a:sym typeface="Futura Condensed" charset="0"/>
              </a:rPr>
              <a:t>Old English</a:t>
            </a:r>
            <a:r>
              <a:rPr lang="en-US" sz="4000">
                <a:solidFill>
                  <a:srgbClr val="000000"/>
                </a:solidFill>
                <a:latin typeface="Futura Condensed" charset="0"/>
                <a:ea typeface="Futura Condensed" charset="0"/>
                <a:cs typeface="Futura Condensed" charset="0"/>
                <a:sym typeface="Futura Condensed" charset="0"/>
              </a:rPr>
              <a:t>.</a:t>
            </a:r>
          </a:p>
        </p:txBody>
      </p:sp>
      <p:sp>
        <p:nvSpPr>
          <p:cNvPr id="41990" name="Rectangle 5"/>
          <p:cNvSpPr>
            <a:spLocks/>
          </p:cNvSpPr>
          <p:nvPr/>
        </p:nvSpPr>
        <p:spPr bwMode="auto">
          <a:xfrm>
            <a:off x="187325" y="127000"/>
            <a:ext cx="5410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ANGLO-SAXON ENGLAND</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905000"/>
            <a:ext cx="6210300" cy="334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3011" name="Rectangle 2"/>
          <p:cNvSpPr>
            <a:spLocks/>
          </p:cNvSpPr>
          <p:nvPr/>
        </p:nvSpPr>
        <p:spPr bwMode="auto">
          <a:xfrm>
            <a:off x="0" y="0"/>
            <a:ext cx="13093700" cy="1092200"/>
          </a:xfrm>
          <a:prstGeom prst="rect">
            <a:avLst/>
          </a:prstGeom>
          <a:solidFill>
            <a:srgbClr val="00408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pic>
        <p:nvPicPr>
          <p:cNvPr id="43012"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000" y="292100"/>
            <a:ext cx="64135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3013" name="Rectangle 4"/>
          <p:cNvSpPr>
            <a:spLocks/>
          </p:cNvSpPr>
          <p:nvPr/>
        </p:nvSpPr>
        <p:spPr bwMode="auto">
          <a:xfrm>
            <a:off x="393700" y="1905000"/>
            <a:ext cx="5080000" cy="309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chemeClr val="tx1"/>
                </a:solidFill>
                <a:latin typeface="Futura Condensed" charset="0"/>
                <a:ea typeface="Futura Condensed" charset="0"/>
                <a:cs typeface="Futura Condensed" charset="0"/>
                <a:sym typeface="Futura Condensed" charset="0"/>
              </a:rPr>
              <a:t>Old English had a particular type of alphabet: the </a:t>
            </a:r>
            <a:r>
              <a:rPr lang="en-US" b="1">
                <a:solidFill>
                  <a:srgbClr val="004080"/>
                </a:solidFill>
                <a:latin typeface="Futura Condensed" charset="0"/>
                <a:ea typeface="Futura Condensed" charset="0"/>
                <a:cs typeface="Futura Condensed" charset="0"/>
                <a:sym typeface="Futura Condensed" charset="0"/>
              </a:rPr>
              <a:t>Futhark </a:t>
            </a:r>
            <a:r>
              <a:rPr lang="en-US">
                <a:solidFill>
                  <a:schemeClr val="tx1"/>
                </a:solidFill>
                <a:latin typeface="Futura Condensed" charset="0"/>
                <a:ea typeface="Futura Condensed" charset="0"/>
                <a:cs typeface="Futura Condensed" charset="0"/>
                <a:sym typeface="Futura Condensed" charset="0"/>
              </a:rPr>
              <a:t>(or Futhork).</a:t>
            </a:r>
          </a:p>
          <a:p>
            <a:pPr eaLnBrk="1" hangingPunct="1"/>
            <a:endParaRPr lang="en-US">
              <a:solidFill>
                <a:schemeClr val="tx1"/>
              </a:solidFill>
              <a:latin typeface="Futura Condensed" charset="0"/>
              <a:ea typeface="Futura Condensed" charset="0"/>
              <a:cs typeface="Futura Condensed" charset="0"/>
              <a:sym typeface="Futura Condensed" charset="0"/>
            </a:endParaRPr>
          </a:p>
          <a:p>
            <a:pPr eaLnBrk="1" hangingPunct="1"/>
            <a:r>
              <a:rPr lang="en-US">
                <a:solidFill>
                  <a:schemeClr val="tx1"/>
                </a:solidFill>
                <a:latin typeface="Futura Condensed" charset="0"/>
                <a:ea typeface="Futura Condensed" charset="0"/>
                <a:cs typeface="Futura Condensed" charset="0"/>
                <a:sym typeface="Futura Condensed" charset="0"/>
              </a:rPr>
              <a:t>The letters of the alphabet were called </a:t>
            </a:r>
            <a:r>
              <a:rPr lang="en-US">
                <a:solidFill>
                  <a:srgbClr val="004080"/>
                </a:solidFill>
                <a:latin typeface="Futura Condensed" charset="0"/>
                <a:ea typeface="Futura Condensed" charset="0"/>
                <a:cs typeface="Futura Condensed" charset="0"/>
                <a:sym typeface="Futura Condensed" charset="0"/>
              </a:rPr>
              <a:t>Runes</a:t>
            </a:r>
            <a:r>
              <a:rPr lang="en-US">
                <a:solidFill>
                  <a:schemeClr val="tx1"/>
                </a:solidFill>
                <a:latin typeface="Futura Condensed" charset="0"/>
                <a:ea typeface="Futura Condensed" charset="0"/>
                <a:cs typeface="Futura Condensed" charset="0"/>
                <a:sym typeface="Futura Condensed" charset="0"/>
              </a:rPr>
              <a:t>, from the English ‘Rûn’ (secret) and ‘Runa’ (magician).</a:t>
            </a:r>
          </a:p>
        </p:txBody>
      </p:sp>
      <p:sp>
        <p:nvSpPr>
          <p:cNvPr id="43014" name="Rectangle 5"/>
          <p:cNvSpPr>
            <a:spLocks/>
          </p:cNvSpPr>
          <p:nvPr/>
        </p:nvSpPr>
        <p:spPr bwMode="auto">
          <a:xfrm>
            <a:off x="7454900" y="6076950"/>
            <a:ext cx="5080000" cy="306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chemeClr val="tx1"/>
                </a:solidFill>
                <a:latin typeface="Futura Condensed" charset="0"/>
                <a:ea typeface="Futura Condensed" charset="0"/>
                <a:cs typeface="Futura Condensed" charset="0"/>
                <a:sym typeface="Futura Condensed" charset="0"/>
              </a:rPr>
              <a:t>Old English had </a:t>
            </a:r>
            <a:r>
              <a:rPr lang="en-US">
                <a:solidFill>
                  <a:srgbClr val="004080"/>
                </a:solidFill>
                <a:latin typeface="Futura Condensed" charset="0"/>
                <a:ea typeface="Futura Condensed" charset="0"/>
                <a:cs typeface="Futura Condensed" charset="0"/>
                <a:sym typeface="Futura Condensed" charset="0"/>
              </a:rPr>
              <a:t>cases</a:t>
            </a:r>
            <a:r>
              <a:rPr lang="en-US">
                <a:solidFill>
                  <a:schemeClr val="tx1"/>
                </a:solidFill>
                <a:latin typeface="Futura Condensed" charset="0"/>
                <a:ea typeface="Futura Condensed" charset="0"/>
                <a:cs typeface="Futura Condensed" charset="0"/>
                <a:sym typeface="Futura Condensed" charset="0"/>
              </a:rPr>
              <a:t> and </a:t>
            </a:r>
            <a:r>
              <a:rPr lang="en-US">
                <a:solidFill>
                  <a:srgbClr val="004080"/>
                </a:solidFill>
                <a:latin typeface="Futura Condensed" charset="0"/>
                <a:ea typeface="Futura Condensed" charset="0"/>
                <a:cs typeface="Futura Condensed" charset="0"/>
                <a:sym typeface="Futura Condensed" charset="0"/>
              </a:rPr>
              <a:t>inflections</a:t>
            </a:r>
            <a:r>
              <a:rPr lang="en-US">
                <a:solidFill>
                  <a:schemeClr val="tx1"/>
                </a:solidFill>
                <a:latin typeface="Futura Condensed" charset="0"/>
                <a:ea typeface="Futura Condensed" charset="0"/>
                <a:cs typeface="Futura Condensed" charset="0"/>
                <a:sym typeface="Futura Condensed" charset="0"/>
              </a:rPr>
              <a:t>. The spelling and the pronunciation of Old English are so different from present-day English that, except for a few words, make it virtually incomprehensible to a modern reader.</a:t>
            </a:r>
          </a:p>
        </p:txBody>
      </p:sp>
      <p:pic>
        <p:nvPicPr>
          <p:cNvPr id="4301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083300"/>
            <a:ext cx="6324600"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3016" name="Rectangle 7"/>
          <p:cNvSpPr>
            <a:spLocks/>
          </p:cNvSpPr>
          <p:nvPr/>
        </p:nvSpPr>
        <p:spPr bwMode="auto">
          <a:xfrm>
            <a:off x="292100" y="5702300"/>
            <a:ext cx="29368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sz="2000">
                <a:solidFill>
                  <a:schemeClr val="tx1"/>
                </a:solidFill>
                <a:latin typeface="Times New Roman Italic" panose="02020503050405090304" pitchFamily="18" charset="0"/>
                <a:cs typeface="Times New Roman Italic" panose="02020503050405090304" pitchFamily="18" charset="0"/>
                <a:sym typeface="Times New Roman Italic" panose="02020503050405090304" pitchFamily="18" charset="0"/>
              </a:rPr>
              <a:t>(The Franks Casket, c. 700)</a:t>
            </a:r>
          </a:p>
        </p:txBody>
      </p:sp>
      <p:sp>
        <p:nvSpPr>
          <p:cNvPr id="43017" name="Rectangle 8"/>
          <p:cNvSpPr>
            <a:spLocks/>
          </p:cNvSpPr>
          <p:nvPr/>
        </p:nvSpPr>
        <p:spPr bwMode="auto">
          <a:xfrm>
            <a:off x="187325" y="127000"/>
            <a:ext cx="5410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ANGLO-SAXON ENGLAND</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p:cNvSpPr>
          <p:nvPr/>
        </p:nvSpPr>
        <p:spPr bwMode="auto">
          <a:xfrm>
            <a:off x="0" y="0"/>
            <a:ext cx="13093700" cy="1092200"/>
          </a:xfrm>
          <a:prstGeom prst="rect">
            <a:avLst/>
          </a:prstGeom>
          <a:solidFill>
            <a:srgbClr val="00408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pic>
        <p:nvPicPr>
          <p:cNvPr id="44035"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0" y="292100"/>
            <a:ext cx="64135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4038" name="Rectangle 5"/>
          <p:cNvSpPr>
            <a:spLocks/>
          </p:cNvSpPr>
          <p:nvPr/>
        </p:nvSpPr>
        <p:spPr bwMode="auto">
          <a:xfrm>
            <a:off x="1616075" y="8521700"/>
            <a:ext cx="48387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r" eaLnBrk="1" hangingPunct="1"/>
            <a:r>
              <a:rPr lang="en-US" sz="2000">
                <a:solidFill>
                  <a:schemeClr val="tx1"/>
                </a:solidFill>
                <a:latin typeface="Times New Roman Italic" panose="02020503050405090304" pitchFamily="18" charset="0"/>
                <a:cs typeface="Times New Roman Italic" panose="02020503050405090304" pitchFamily="18" charset="0"/>
                <a:sym typeface="Times New Roman Italic" panose="02020503050405090304" pitchFamily="18" charset="0"/>
              </a:rPr>
              <a:t>(The Ruthwell Cross, eighth century and its runic inscriptions which spell out passages from ‘The Dream of The Rood’)</a:t>
            </a:r>
          </a:p>
        </p:txBody>
      </p:sp>
      <p:sp>
        <p:nvSpPr>
          <p:cNvPr id="44039" name="Rectangle 6"/>
          <p:cNvSpPr>
            <a:spLocks/>
          </p:cNvSpPr>
          <p:nvPr/>
        </p:nvSpPr>
        <p:spPr bwMode="auto">
          <a:xfrm>
            <a:off x="393700" y="2355850"/>
            <a:ext cx="5080000" cy="306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chemeClr val="tx1"/>
                </a:solidFill>
                <a:latin typeface="Futura Condensed" charset="0"/>
                <a:ea typeface="Futura Condensed" charset="0"/>
                <a:cs typeface="Futura Condensed" charset="0"/>
                <a:sym typeface="Futura Condensed" charset="0"/>
              </a:rPr>
              <a:t>The ancient Germanic alphabet was largely supplanted by the Latin alphabet after England’s conversion to Christianity between the VI</a:t>
            </a:r>
            <a:r>
              <a:rPr lang="en-US" baseline="32000">
                <a:solidFill>
                  <a:schemeClr val="tx1"/>
                </a:solidFill>
                <a:latin typeface="Futura Condensed" charset="0"/>
                <a:ea typeface="Futura Condensed" charset="0"/>
                <a:cs typeface="Futura Condensed" charset="0"/>
                <a:sym typeface="Futura Condensed" charset="0"/>
              </a:rPr>
              <a:t>th</a:t>
            </a:r>
            <a:r>
              <a:rPr lang="en-US">
                <a:solidFill>
                  <a:schemeClr val="tx1"/>
                </a:solidFill>
                <a:latin typeface="Futura Condensed" charset="0"/>
                <a:ea typeface="Futura Condensed" charset="0"/>
                <a:cs typeface="Futura Condensed" charset="0"/>
                <a:sym typeface="Futura Condensed" charset="0"/>
              </a:rPr>
              <a:t> and VII</a:t>
            </a:r>
            <a:r>
              <a:rPr lang="en-US" baseline="32000">
                <a:solidFill>
                  <a:schemeClr val="tx1"/>
                </a:solidFill>
                <a:latin typeface="Futura Condensed" charset="0"/>
                <a:ea typeface="Futura Condensed" charset="0"/>
                <a:cs typeface="Futura Condensed" charset="0"/>
                <a:sym typeface="Futura Condensed" charset="0"/>
              </a:rPr>
              <a:t>th</a:t>
            </a:r>
            <a:r>
              <a:rPr lang="en-US">
                <a:solidFill>
                  <a:schemeClr val="tx1"/>
                </a:solidFill>
                <a:latin typeface="Futura Condensed" charset="0"/>
                <a:ea typeface="Futura Condensed" charset="0"/>
                <a:cs typeface="Futura Condensed" charset="0"/>
                <a:sym typeface="Futura Condensed" charset="0"/>
              </a:rPr>
              <a:t> century; but it continued to be employed for inscriptions.</a:t>
            </a:r>
          </a:p>
        </p:txBody>
      </p:sp>
      <p:sp>
        <p:nvSpPr>
          <p:cNvPr id="44040" name="Rectangle 7"/>
          <p:cNvSpPr>
            <a:spLocks/>
          </p:cNvSpPr>
          <p:nvPr/>
        </p:nvSpPr>
        <p:spPr bwMode="auto">
          <a:xfrm>
            <a:off x="187325" y="127000"/>
            <a:ext cx="5410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ANGLO-SAXON ENGLAND</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p:cNvSpPr>
            <a:spLocks/>
          </p:cNvSpPr>
          <p:nvPr/>
        </p:nvSpPr>
        <p:spPr bwMode="auto">
          <a:xfrm>
            <a:off x="0" y="0"/>
            <a:ext cx="13093700" cy="1092200"/>
          </a:xfrm>
          <a:prstGeom prst="rect">
            <a:avLst/>
          </a:prstGeom>
          <a:solidFill>
            <a:srgbClr val="00408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pic>
        <p:nvPicPr>
          <p:cNvPr id="46083"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0" y="292100"/>
            <a:ext cx="64135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6084" name="Rectangle 3"/>
          <p:cNvSpPr>
            <a:spLocks/>
          </p:cNvSpPr>
          <p:nvPr/>
        </p:nvSpPr>
        <p:spPr bwMode="auto">
          <a:xfrm>
            <a:off x="720725" y="1619250"/>
            <a:ext cx="116078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5000">
                <a:solidFill>
                  <a:srgbClr val="004080"/>
                </a:solidFill>
                <a:ea typeface="Helvetica Neue Bold Condensed" charset="0"/>
                <a:cs typeface="Helvetica Neue Bold Condensed" charset="0"/>
              </a:rPr>
              <a:t>«NON ANGLI SED ANGELI»</a:t>
            </a:r>
          </a:p>
        </p:txBody>
      </p:sp>
      <p:sp>
        <p:nvSpPr>
          <p:cNvPr id="46085" name="Rectangle 4"/>
          <p:cNvSpPr>
            <a:spLocks/>
          </p:cNvSpPr>
          <p:nvPr/>
        </p:nvSpPr>
        <p:spPr bwMode="auto">
          <a:xfrm>
            <a:off x="419100" y="2673350"/>
            <a:ext cx="12217400"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just" eaLnBrk="1" hangingPunct="1"/>
            <a:r>
              <a:rPr lang="en-US" sz="3600">
                <a:solidFill>
                  <a:srgbClr val="000000"/>
                </a:solidFill>
                <a:latin typeface="Futura Condensed" charset="0"/>
                <a:ea typeface="Futura Condensed" charset="0"/>
                <a:cs typeface="Futura Condensed" charset="0"/>
                <a:sym typeface="Futura Condensed" charset="0"/>
              </a:rPr>
              <a:t>The </a:t>
            </a:r>
            <a:r>
              <a:rPr lang="en-US" sz="3600">
                <a:solidFill>
                  <a:srgbClr val="004080"/>
                </a:solidFill>
                <a:latin typeface="Futura Condensed" charset="0"/>
                <a:ea typeface="Futura Condensed" charset="0"/>
                <a:cs typeface="Futura Condensed" charset="0"/>
                <a:sym typeface="Futura Condensed" charset="0"/>
              </a:rPr>
              <a:t>Venerable Bede</a:t>
            </a:r>
            <a:r>
              <a:rPr lang="en-US" sz="3600">
                <a:solidFill>
                  <a:srgbClr val="000000"/>
                </a:solidFill>
                <a:latin typeface="Futura Condensed" charset="0"/>
                <a:ea typeface="Futura Condensed" charset="0"/>
                <a:cs typeface="Futura Condensed" charset="0"/>
                <a:sym typeface="Futura Condensed" charset="0"/>
              </a:rPr>
              <a:t> is the author of the chronicle </a:t>
            </a:r>
            <a:r>
              <a:rPr lang="en-US" sz="3600">
                <a:solidFill>
                  <a:srgbClr val="004080"/>
                </a:solidFill>
                <a:latin typeface="Futura Condensed" charset="0"/>
                <a:ea typeface="Futura Condensed" charset="0"/>
                <a:cs typeface="Futura Condensed" charset="0"/>
                <a:sym typeface="Futura Condensed" charset="0"/>
              </a:rPr>
              <a:t>‘Historia Ecclesiastica Gentis Anglorum’</a:t>
            </a:r>
            <a:r>
              <a:rPr lang="en-US" sz="3600">
                <a:solidFill>
                  <a:srgbClr val="000000"/>
                </a:solidFill>
                <a:latin typeface="Futura Condensed" charset="0"/>
                <a:ea typeface="Futura Condensed" charset="0"/>
                <a:cs typeface="Futura Condensed" charset="0"/>
                <a:sym typeface="Futura Condensed" charset="0"/>
              </a:rPr>
              <a:t> (c. 731). Although it is not always reliable as historiographic source, yet our knowledge of the Anglo-Saxon period would be incomplete without it.</a:t>
            </a:r>
          </a:p>
        </p:txBody>
      </p:sp>
      <p:sp>
        <p:nvSpPr>
          <p:cNvPr id="46086" name="Rectangle 5"/>
          <p:cNvSpPr>
            <a:spLocks/>
          </p:cNvSpPr>
          <p:nvPr/>
        </p:nvSpPr>
        <p:spPr bwMode="auto">
          <a:xfrm>
            <a:off x="469900" y="5784850"/>
            <a:ext cx="12217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just" eaLnBrk="1" hangingPunct="1"/>
            <a:r>
              <a:rPr lang="en-US" sz="3600">
                <a:solidFill>
                  <a:srgbClr val="000000"/>
                </a:solidFill>
                <a:latin typeface="Futura Condensed" charset="0"/>
                <a:ea typeface="Futura Condensed" charset="0"/>
                <a:cs typeface="Futura Condensed" charset="0"/>
                <a:sym typeface="Futura Condensed" charset="0"/>
              </a:rPr>
              <a:t>Bede reports that </a:t>
            </a:r>
            <a:r>
              <a:rPr lang="en-US" sz="3600">
                <a:solidFill>
                  <a:srgbClr val="004080"/>
                </a:solidFill>
                <a:latin typeface="Futura Condensed" charset="0"/>
                <a:ea typeface="Futura Condensed" charset="0"/>
                <a:cs typeface="Futura Condensed" charset="0"/>
                <a:sym typeface="Futura Condensed" charset="0"/>
              </a:rPr>
              <a:t>Gregory the Great</a:t>
            </a:r>
            <a:r>
              <a:rPr lang="en-US" sz="3600">
                <a:solidFill>
                  <a:srgbClr val="000000"/>
                </a:solidFill>
                <a:latin typeface="Futura Condensed" charset="0"/>
                <a:ea typeface="Futura Condensed" charset="0"/>
                <a:cs typeface="Futura Condensed" charset="0"/>
                <a:sym typeface="Futura Condensed" charset="0"/>
              </a:rPr>
              <a:t>, before becoming Pope, came across a crowd of English slaves and was captured by their fair hair and skin. Apparently, he commented by saying that they were ‘Angels rather than Angles’. Once Pope, he sent </a:t>
            </a:r>
            <a:r>
              <a:rPr lang="en-US" sz="3600">
                <a:solidFill>
                  <a:srgbClr val="004080"/>
                </a:solidFill>
                <a:latin typeface="Futura Condensed" charset="0"/>
                <a:ea typeface="Futura Condensed" charset="0"/>
                <a:cs typeface="Futura Condensed" charset="0"/>
                <a:sym typeface="Futura Condensed" charset="0"/>
              </a:rPr>
              <a:t>St. Augustine of Canterbury</a:t>
            </a:r>
            <a:r>
              <a:rPr lang="en-US" sz="3600">
                <a:solidFill>
                  <a:srgbClr val="000000"/>
                </a:solidFill>
                <a:latin typeface="Futura Condensed" charset="0"/>
                <a:ea typeface="Futura Condensed" charset="0"/>
                <a:cs typeface="Futura Condensed" charset="0"/>
                <a:sym typeface="Futura Condensed" charset="0"/>
              </a:rPr>
              <a:t> to England in </a:t>
            </a:r>
            <a:r>
              <a:rPr lang="en-US" sz="3600">
                <a:solidFill>
                  <a:srgbClr val="004080"/>
                </a:solidFill>
                <a:latin typeface="Futura Condensed" charset="0"/>
                <a:ea typeface="Futura Condensed" charset="0"/>
                <a:cs typeface="Futura Condensed" charset="0"/>
                <a:sym typeface="Futura Condensed" charset="0"/>
              </a:rPr>
              <a:t>597 A.D.</a:t>
            </a:r>
            <a:r>
              <a:rPr lang="en-US" sz="3600">
                <a:solidFill>
                  <a:srgbClr val="000000"/>
                </a:solidFill>
                <a:latin typeface="Futura Condensed" charset="0"/>
                <a:ea typeface="Futura Condensed" charset="0"/>
                <a:cs typeface="Futura Condensed" charset="0"/>
                <a:sym typeface="Futura Condensed" charset="0"/>
              </a:rPr>
              <a:t> to bring </a:t>
            </a:r>
            <a:r>
              <a:rPr lang="en-US" sz="3600" b="1">
                <a:solidFill>
                  <a:srgbClr val="000000"/>
                </a:solidFill>
                <a:latin typeface="Futura Condensed" charset="0"/>
                <a:ea typeface="Futura Condensed" charset="0"/>
                <a:cs typeface="Futura Condensed" charset="0"/>
                <a:sym typeface="Futura Condensed" charset="0"/>
              </a:rPr>
              <a:t>Christianity</a:t>
            </a:r>
            <a:r>
              <a:rPr lang="en-US" sz="3600">
                <a:solidFill>
                  <a:srgbClr val="000000"/>
                </a:solidFill>
                <a:latin typeface="Futura Condensed" charset="0"/>
                <a:ea typeface="Futura Condensed" charset="0"/>
                <a:cs typeface="Futura Condensed" charset="0"/>
                <a:sym typeface="Futura Condensed" charset="0"/>
              </a:rPr>
              <a:t> to the Anglo-Saxons.</a:t>
            </a:r>
          </a:p>
        </p:txBody>
      </p:sp>
      <p:sp>
        <p:nvSpPr>
          <p:cNvPr id="46087" name="Rectangle 6"/>
          <p:cNvSpPr>
            <a:spLocks/>
          </p:cNvSpPr>
          <p:nvPr/>
        </p:nvSpPr>
        <p:spPr bwMode="auto">
          <a:xfrm>
            <a:off x="187325" y="127000"/>
            <a:ext cx="5410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ANGLO-SAXON ENGLAND</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p:cNvSpPr>
          <p:nvPr/>
        </p:nvSpPr>
        <p:spPr bwMode="auto">
          <a:xfrm>
            <a:off x="0" y="0"/>
            <a:ext cx="13093700" cy="1092200"/>
          </a:xfrm>
          <a:prstGeom prst="rect">
            <a:avLst/>
          </a:prstGeom>
          <a:solidFill>
            <a:srgbClr val="00408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pic>
        <p:nvPicPr>
          <p:cNvPr id="47107"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0" y="292100"/>
            <a:ext cx="64135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7108" name="Rectangle 3"/>
          <p:cNvSpPr>
            <a:spLocks/>
          </p:cNvSpPr>
          <p:nvPr/>
        </p:nvSpPr>
        <p:spPr bwMode="auto">
          <a:xfrm>
            <a:off x="720725" y="1619250"/>
            <a:ext cx="116078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sz="5000">
                <a:solidFill>
                  <a:srgbClr val="004080"/>
                </a:solidFill>
                <a:ea typeface="Helvetica Neue Bold Condensed" charset="0"/>
                <a:cs typeface="Helvetica Neue Bold Condensed" charset="0"/>
              </a:rPr>
              <a:t>DANISH INVASIONS</a:t>
            </a:r>
          </a:p>
        </p:txBody>
      </p:sp>
      <p:sp>
        <p:nvSpPr>
          <p:cNvPr id="47109" name="Rectangle 4"/>
          <p:cNvSpPr>
            <a:spLocks/>
          </p:cNvSpPr>
          <p:nvPr/>
        </p:nvSpPr>
        <p:spPr bwMode="auto">
          <a:xfrm>
            <a:off x="419100" y="2476500"/>
            <a:ext cx="122174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just" eaLnBrk="1" hangingPunct="1"/>
            <a:r>
              <a:rPr lang="en-US" sz="3600">
                <a:solidFill>
                  <a:srgbClr val="000000"/>
                </a:solidFill>
                <a:latin typeface="Futura Condensed" charset="0"/>
                <a:ea typeface="Futura Condensed" charset="0"/>
                <a:cs typeface="Futura Condensed" charset="0"/>
                <a:sym typeface="Futura Condensed" charset="0"/>
              </a:rPr>
              <a:t>The Anglo-Saxons were invaded by the </a:t>
            </a:r>
            <a:r>
              <a:rPr lang="en-US" sz="3600">
                <a:solidFill>
                  <a:srgbClr val="004080"/>
                </a:solidFill>
                <a:latin typeface="Futura Condensed" charset="0"/>
                <a:ea typeface="Futura Condensed" charset="0"/>
                <a:cs typeface="Futura Condensed" charset="0"/>
                <a:sym typeface="Futura Condensed" charset="0"/>
              </a:rPr>
              <a:t>Danes</a:t>
            </a:r>
            <a:r>
              <a:rPr lang="en-US" sz="3600">
                <a:solidFill>
                  <a:srgbClr val="000000"/>
                </a:solidFill>
                <a:latin typeface="Futura Condensed" charset="0"/>
                <a:ea typeface="Futura Condensed" charset="0"/>
                <a:cs typeface="Futura Condensed" charset="0"/>
                <a:sym typeface="Futura Condensed" charset="0"/>
              </a:rPr>
              <a:t> (or Vikings) three times between the 8</a:t>
            </a:r>
            <a:r>
              <a:rPr lang="en-US" sz="3600" baseline="32000">
                <a:solidFill>
                  <a:srgbClr val="000000"/>
                </a:solidFill>
                <a:latin typeface="Futura Condensed" charset="0"/>
                <a:ea typeface="Futura Condensed" charset="0"/>
                <a:cs typeface="Futura Condensed" charset="0"/>
                <a:sym typeface="Futura Condensed" charset="0"/>
              </a:rPr>
              <a:t>th</a:t>
            </a:r>
            <a:r>
              <a:rPr lang="en-US" sz="3600">
                <a:solidFill>
                  <a:srgbClr val="000000"/>
                </a:solidFill>
                <a:latin typeface="Futura Condensed" charset="0"/>
                <a:ea typeface="Futura Condensed" charset="0"/>
                <a:cs typeface="Futura Condensed" charset="0"/>
                <a:sym typeface="Futura Condensed" charset="0"/>
              </a:rPr>
              <a:t> and the 11</a:t>
            </a:r>
            <a:r>
              <a:rPr lang="en-US" sz="3600" baseline="32000">
                <a:solidFill>
                  <a:srgbClr val="000000"/>
                </a:solidFill>
                <a:latin typeface="Futura Condensed" charset="0"/>
                <a:ea typeface="Futura Condensed" charset="0"/>
                <a:cs typeface="Futura Condensed" charset="0"/>
                <a:sym typeface="Futura Condensed" charset="0"/>
              </a:rPr>
              <a:t>th</a:t>
            </a:r>
            <a:r>
              <a:rPr lang="en-US" sz="3600">
                <a:solidFill>
                  <a:srgbClr val="000000"/>
                </a:solidFill>
                <a:latin typeface="Futura Condensed" charset="0"/>
                <a:ea typeface="Futura Condensed" charset="0"/>
                <a:cs typeface="Futura Condensed" charset="0"/>
                <a:sym typeface="Futura Condensed" charset="0"/>
              </a:rPr>
              <a:t> century. They were pagans and just wanted to exploit the land</a:t>
            </a:r>
            <a:r>
              <a:rPr lang="en-US" sz="4000">
                <a:solidFill>
                  <a:srgbClr val="000000"/>
                </a:solidFill>
                <a:latin typeface="Futura Condensed" charset="0"/>
                <a:ea typeface="Futura Condensed" charset="0"/>
                <a:cs typeface="Futura Condensed" charset="0"/>
                <a:sym typeface="Futura Condensed" charset="0"/>
              </a:rPr>
              <a:t>.</a:t>
            </a:r>
          </a:p>
        </p:txBody>
      </p:sp>
      <p:sp>
        <p:nvSpPr>
          <p:cNvPr id="47110" name="Rectangle 5"/>
          <p:cNvSpPr>
            <a:spLocks/>
          </p:cNvSpPr>
          <p:nvPr/>
        </p:nvSpPr>
        <p:spPr bwMode="auto">
          <a:xfrm>
            <a:off x="419100" y="5346700"/>
            <a:ext cx="70231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just" eaLnBrk="1" hangingPunct="1"/>
            <a:r>
              <a:rPr lang="en-US" sz="3600">
                <a:solidFill>
                  <a:srgbClr val="000000"/>
                </a:solidFill>
                <a:latin typeface="Futura Condensed" charset="0"/>
                <a:ea typeface="Futura Condensed" charset="0"/>
                <a:cs typeface="Futura Condensed" charset="0"/>
                <a:sym typeface="Futura Condensed" charset="0"/>
              </a:rPr>
              <a:t>The famous Anglo-Saxon </a:t>
            </a:r>
            <a:r>
              <a:rPr lang="en-US" sz="3600">
                <a:solidFill>
                  <a:srgbClr val="004080"/>
                </a:solidFill>
                <a:latin typeface="Futura Condensed" charset="0"/>
                <a:ea typeface="Futura Condensed" charset="0"/>
                <a:cs typeface="Futura Condensed" charset="0"/>
                <a:sym typeface="Futura Condensed" charset="0"/>
              </a:rPr>
              <a:t>King Alfred</a:t>
            </a:r>
            <a:r>
              <a:rPr lang="en-US" sz="3600">
                <a:solidFill>
                  <a:srgbClr val="000000"/>
                </a:solidFill>
                <a:latin typeface="Futura Condensed" charset="0"/>
                <a:ea typeface="Futura Condensed" charset="0"/>
                <a:cs typeface="Futura Condensed" charset="0"/>
                <a:sym typeface="Futura Condensed" charset="0"/>
              </a:rPr>
              <a:t> (later named ‘the Great’) raised an army during the second invasion and defeated the Danes in the battle of </a:t>
            </a:r>
            <a:r>
              <a:rPr lang="en-US" sz="3600">
                <a:solidFill>
                  <a:srgbClr val="004080"/>
                </a:solidFill>
                <a:latin typeface="Futura Condensed" charset="0"/>
                <a:ea typeface="Futura Condensed" charset="0"/>
                <a:cs typeface="Futura Condensed" charset="0"/>
                <a:sym typeface="Futura Condensed" charset="0"/>
              </a:rPr>
              <a:t>Ethandune</a:t>
            </a:r>
            <a:r>
              <a:rPr lang="en-US" sz="3600">
                <a:solidFill>
                  <a:srgbClr val="000000"/>
                </a:solidFill>
                <a:latin typeface="Futura Condensed" charset="0"/>
                <a:ea typeface="Futura Condensed" charset="0"/>
                <a:cs typeface="Futura Condensed" charset="0"/>
                <a:sym typeface="Futura Condensed" charset="0"/>
              </a:rPr>
              <a:t> in </a:t>
            </a:r>
            <a:r>
              <a:rPr lang="en-US" sz="3600">
                <a:solidFill>
                  <a:srgbClr val="004080"/>
                </a:solidFill>
                <a:latin typeface="Futura Condensed" charset="0"/>
                <a:ea typeface="Futura Condensed" charset="0"/>
                <a:cs typeface="Futura Condensed" charset="0"/>
                <a:sym typeface="Futura Condensed" charset="0"/>
              </a:rPr>
              <a:t>878 A.D.</a:t>
            </a:r>
          </a:p>
        </p:txBody>
      </p:sp>
      <p:sp>
        <p:nvSpPr>
          <p:cNvPr id="47112" name="Rectangle 7"/>
          <p:cNvSpPr>
            <a:spLocks/>
          </p:cNvSpPr>
          <p:nvPr/>
        </p:nvSpPr>
        <p:spPr bwMode="auto">
          <a:xfrm>
            <a:off x="187325" y="127000"/>
            <a:ext cx="5410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ANGLO-SAXON ENGLAND</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p:cNvSpPr>
            <a:spLocks/>
          </p:cNvSpPr>
          <p:nvPr/>
        </p:nvSpPr>
        <p:spPr bwMode="auto">
          <a:xfrm>
            <a:off x="0" y="0"/>
            <a:ext cx="13093700" cy="1092200"/>
          </a:xfrm>
          <a:prstGeom prst="rect">
            <a:avLst/>
          </a:prstGeom>
          <a:solidFill>
            <a:srgbClr val="00408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endParaRPr lang="it-IT"/>
          </a:p>
        </p:txBody>
      </p:sp>
      <p:pic>
        <p:nvPicPr>
          <p:cNvPr id="48131"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0" y="292100"/>
            <a:ext cx="64135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8132" name="Rectangle 3"/>
          <p:cNvSpPr>
            <a:spLocks/>
          </p:cNvSpPr>
          <p:nvPr/>
        </p:nvSpPr>
        <p:spPr bwMode="auto">
          <a:xfrm>
            <a:off x="187325" y="127000"/>
            <a:ext cx="5410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eaLnBrk="1" hangingPunct="1"/>
            <a:r>
              <a:rPr lang="en-US">
                <a:solidFill>
                  <a:srgbClr val="FFFFFF"/>
                </a:solidFill>
                <a:ea typeface="Helvetica Neue Bold Condensed" charset="0"/>
                <a:cs typeface="Helvetica Neue Bold Condensed" charset="0"/>
              </a:rPr>
              <a:t>ANGLO-SAXON ENGLAND</a:t>
            </a:r>
          </a:p>
        </p:txBody>
      </p:sp>
      <p:sp>
        <p:nvSpPr>
          <p:cNvPr id="48133" name="Rectangle 4"/>
          <p:cNvSpPr>
            <a:spLocks/>
          </p:cNvSpPr>
          <p:nvPr/>
        </p:nvSpPr>
        <p:spPr bwMode="auto">
          <a:xfrm>
            <a:off x="695325" y="1644650"/>
            <a:ext cx="116078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ctr" eaLnBrk="1" hangingPunct="1"/>
            <a:r>
              <a:rPr lang="en-US" sz="5000">
                <a:solidFill>
                  <a:schemeClr val="tx1"/>
                </a:solidFill>
                <a:ea typeface="Helvetica Neue Bold Condensed" charset="0"/>
                <a:cs typeface="Helvetica Neue Bold Condensed" charset="0"/>
              </a:rPr>
              <a:t>TO SUM UP:</a:t>
            </a:r>
          </a:p>
        </p:txBody>
      </p:sp>
      <p:sp>
        <p:nvSpPr>
          <p:cNvPr id="48134" name="Rectangle 5"/>
          <p:cNvSpPr>
            <a:spLocks/>
          </p:cNvSpPr>
          <p:nvPr/>
        </p:nvSpPr>
        <p:spPr bwMode="auto">
          <a:xfrm>
            <a:off x="438150" y="2422525"/>
            <a:ext cx="122174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just" eaLnBrk="1" hangingPunct="1"/>
            <a:r>
              <a:rPr lang="en-US" sz="4000">
                <a:solidFill>
                  <a:srgbClr val="000000"/>
                </a:solidFill>
                <a:latin typeface="Futura Condensed" charset="0"/>
                <a:ea typeface="Futura Condensed" charset="0"/>
                <a:cs typeface="Futura Condensed" charset="0"/>
                <a:sym typeface="Futura Condensed" charset="0"/>
              </a:rPr>
              <a:t>Old English words have different origins:</a:t>
            </a:r>
          </a:p>
        </p:txBody>
      </p:sp>
      <p:sp>
        <p:nvSpPr>
          <p:cNvPr id="48135" name="Rectangle 6"/>
          <p:cNvSpPr>
            <a:spLocks/>
          </p:cNvSpPr>
          <p:nvPr/>
        </p:nvSpPr>
        <p:spPr bwMode="auto">
          <a:xfrm>
            <a:off x="390525" y="3775075"/>
            <a:ext cx="12217400" cy="506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marL="304800" indent="-304800">
              <a:defRPr sz="32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a:defRPr sz="32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a:defRPr sz="32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eaLnBrk="0" fontAlgn="base" hangingPunct="0">
              <a:spcBef>
                <a:spcPct val="0"/>
              </a:spcBef>
              <a:spcAft>
                <a:spcPct val="0"/>
              </a:spcAft>
              <a:defRPr sz="32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just" eaLnBrk="1" hangingPunct="1">
              <a:buClr>
                <a:srgbClr val="000000"/>
              </a:buClr>
              <a:buSzPct val="80000"/>
              <a:buFont typeface="Futura Condensed" charset="0"/>
              <a:buChar char="•"/>
            </a:pPr>
            <a:r>
              <a:rPr lang="en-US" sz="3600">
                <a:solidFill>
                  <a:srgbClr val="000000"/>
                </a:solidFill>
                <a:latin typeface="Futura Condensed" charset="0"/>
                <a:ea typeface="Futura Condensed" charset="0"/>
                <a:cs typeface="Futura Condensed" charset="0"/>
                <a:sym typeface="Futura Condensed" charset="0"/>
              </a:rPr>
              <a:t>The bulk of Old English vocabulary come from the </a:t>
            </a:r>
            <a:r>
              <a:rPr lang="en-US" sz="3600">
                <a:solidFill>
                  <a:srgbClr val="004080"/>
                </a:solidFill>
                <a:latin typeface="Futura Condensed" charset="0"/>
                <a:ea typeface="Futura Condensed" charset="0"/>
                <a:cs typeface="Futura Condensed" charset="0"/>
                <a:sym typeface="Futura Condensed" charset="0"/>
              </a:rPr>
              <a:t>Anglo-Saxon dialects</a:t>
            </a:r>
            <a:r>
              <a:rPr lang="en-US" sz="3600">
                <a:solidFill>
                  <a:srgbClr val="000000"/>
                </a:solidFill>
                <a:latin typeface="Futura Condensed" charset="0"/>
                <a:ea typeface="Futura Condensed" charset="0"/>
                <a:cs typeface="Futura Condensed" charset="0"/>
                <a:sym typeface="Futura Condensed" charset="0"/>
              </a:rPr>
              <a:t>, which gave ‘everyday words’</a:t>
            </a:r>
          </a:p>
          <a:p>
            <a:pPr algn="just" eaLnBrk="1" hangingPunct="1">
              <a:buClr>
                <a:srgbClr val="000000"/>
              </a:buClr>
              <a:buSzPct val="80000"/>
              <a:buFont typeface="Futura Condensed" charset="0"/>
              <a:buChar char="•"/>
            </a:pPr>
            <a:endParaRPr lang="en-US" sz="3600">
              <a:solidFill>
                <a:srgbClr val="000000"/>
              </a:solidFill>
              <a:latin typeface="Futura Condensed" charset="0"/>
              <a:ea typeface="Futura Condensed" charset="0"/>
              <a:cs typeface="Futura Condensed" charset="0"/>
              <a:sym typeface="Futura Condensed" charset="0"/>
            </a:endParaRPr>
          </a:p>
          <a:p>
            <a:pPr algn="just" eaLnBrk="1" hangingPunct="1">
              <a:buClr>
                <a:srgbClr val="000000"/>
              </a:buClr>
              <a:buSzPct val="80000"/>
              <a:buFont typeface="Futura Condensed" charset="0"/>
              <a:buChar char="•"/>
            </a:pPr>
            <a:r>
              <a:rPr lang="en-US" sz="3600">
                <a:solidFill>
                  <a:srgbClr val="004080"/>
                </a:solidFill>
                <a:latin typeface="Futura Condensed" charset="0"/>
                <a:ea typeface="Futura Condensed" charset="0"/>
                <a:cs typeface="Futura Condensed" charset="0"/>
                <a:sym typeface="Futura Condensed" charset="0"/>
              </a:rPr>
              <a:t>Latin</a:t>
            </a:r>
            <a:r>
              <a:rPr lang="en-US" sz="3600">
                <a:solidFill>
                  <a:srgbClr val="000000"/>
                </a:solidFill>
                <a:latin typeface="Futura Condensed" charset="0"/>
                <a:ea typeface="Futura Condensed" charset="0"/>
                <a:cs typeface="Futura Condensed" charset="0"/>
                <a:sym typeface="Futura Condensed" charset="0"/>
              </a:rPr>
              <a:t> had little influence in the first instance (the main evidence is in city names), but it introduced new words after the advent of Christianity. Most English words connected to the Chirstian religion and liturgy come from Latin</a:t>
            </a:r>
          </a:p>
          <a:p>
            <a:pPr algn="just" eaLnBrk="1" hangingPunct="1">
              <a:buClr>
                <a:srgbClr val="000000"/>
              </a:buClr>
              <a:buSzPct val="80000"/>
              <a:buFont typeface="Futura Condensed" charset="0"/>
              <a:buChar char="•"/>
            </a:pPr>
            <a:endParaRPr lang="en-US" sz="3600">
              <a:solidFill>
                <a:srgbClr val="000000"/>
              </a:solidFill>
              <a:latin typeface="Futura Condensed" charset="0"/>
              <a:ea typeface="Futura Condensed" charset="0"/>
              <a:cs typeface="Futura Condensed" charset="0"/>
              <a:sym typeface="Futura Condensed" charset="0"/>
            </a:endParaRPr>
          </a:p>
          <a:p>
            <a:pPr algn="just" eaLnBrk="1" hangingPunct="1">
              <a:buClr>
                <a:srgbClr val="000000"/>
              </a:buClr>
              <a:buSzPct val="80000"/>
              <a:buFont typeface="Futura Condensed" charset="0"/>
              <a:buChar char="•"/>
            </a:pPr>
            <a:r>
              <a:rPr lang="en-US" sz="3600">
                <a:solidFill>
                  <a:srgbClr val="000000"/>
                </a:solidFill>
                <a:latin typeface="Futura Condensed" charset="0"/>
                <a:ea typeface="Futura Condensed" charset="0"/>
                <a:cs typeface="Futura Condensed" charset="0"/>
                <a:sym typeface="Futura Condensed" charset="0"/>
              </a:rPr>
              <a:t>The Viking raids too left a mark in the language. Many terms connected to war have a </a:t>
            </a:r>
            <a:r>
              <a:rPr lang="en-US" sz="3600">
                <a:solidFill>
                  <a:srgbClr val="004080"/>
                </a:solidFill>
                <a:latin typeface="Futura Condensed" charset="0"/>
                <a:ea typeface="Futura Condensed" charset="0"/>
                <a:cs typeface="Futura Condensed" charset="0"/>
                <a:sym typeface="Futura Condensed" charset="0"/>
              </a:rPr>
              <a:t>Scandinavian</a:t>
            </a:r>
            <a:r>
              <a:rPr lang="en-US" sz="3600">
                <a:solidFill>
                  <a:srgbClr val="000000"/>
                </a:solidFill>
                <a:latin typeface="Futura Condensed" charset="0"/>
                <a:ea typeface="Futura Condensed" charset="0"/>
                <a:cs typeface="Futura Condensed" charset="0"/>
                <a:sym typeface="Futura Condensed" charset="0"/>
              </a:rPr>
              <a:t> origin</a:t>
            </a: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_rels/theme4.xml.rels><?xml version="1.0" encoding="UTF-8" standalone="yes"?>
<Relationships xmlns="http://schemas.openxmlformats.org/package/2006/relationships"><Relationship Id="rId1" Type="http://schemas.openxmlformats.org/officeDocument/2006/relationships/image" Target="../media/image1.png"/></Relationships>
</file>

<file path=ppt/theme/_rels/theme5.xml.rels><?xml version="1.0" encoding="UTF-8" standalone="yes"?>
<Relationships xmlns="http://schemas.openxmlformats.org/package/2006/relationships"><Relationship Id="rId1" Type="http://schemas.openxmlformats.org/officeDocument/2006/relationships/image" Target="../media/image1.png"/></Relationships>
</file>

<file path=ppt/theme/_rels/theme6.xml.rels><?xml version="1.0" encoding="UTF-8" standalone="yes"?>
<Relationships xmlns="http://schemas.openxmlformats.org/package/2006/relationships"><Relationship Id="rId1" Type="http://schemas.openxmlformats.org/officeDocument/2006/relationships/image" Target="../media/image1.png"/></Relationships>
</file>

<file path=ppt/theme/_rels/theme7.xml.rels><?xml version="1.0" encoding="UTF-8" standalone="yes"?>
<Relationships xmlns="http://schemas.openxmlformats.org/package/2006/relationships"><Relationship Id="rId1" Type="http://schemas.openxmlformats.org/officeDocument/2006/relationships/image" Target="../media/image1.png"/></Relationships>
</file>

<file path=ppt/theme/_rels/theme8.xml.rels><?xml version="1.0" encoding="UTF-8" standalone="yes"?>
<Relationships xmlns="http://schemas.openxmlformats.org/package/2006/relationships"><Relationship Id="rId1" Type="http://schemas.openxmlformats.org/officeDocument/2006/relationships/image" Target="../media/image1.png"/></Relationships>
</file>

<file path=ppt/theme/_rels/theme9.xml.rels><?xml version="1.0" encoding="UTF-8" standalone="yes"?>
<Relationships xmlns="http://schemas.openxmlformats.org/package/2006/relationships"><Relationship Id="rId1" Type="http://schemas.openxmlformats.org/officeDocument/2006/relationships/image" Target="../media/image1.png"/></Relationships>
</file>

<file path=ppt/theme/_rels/theme10.xml.rels><?xml version="1.0" encoding="UTF-8" standalone="yes"?>
<Relationships xmlns="http://schemas.openxmlformats.org/package/2006/relationships"><Relationship Id="rId1" Type="http://schemas.openxmlformats.org/officeDocument/2006/relationships/image" Target="../media/image1.png"/></Relationships>
</file>

<file path=ppt/theme/_rels/theme11.xml.rels><?xml version="1.0" encoding="UTF-8" standalone="yes"?>
<Relationships xmlns="http://schemas.openxmlformats.org/package/2006/relationships"><Relationship Id="rId1" Type="http://schemas.openxmlformats.org/officeDocument/2006/relationships/image" Target="../media/image1.png"/></Relationships>
</file>

<file path=ppt/theme/_rels/theme12.xml.rels><?xml version="1.0" encoding="UTF-8" standalone="yes"?>
<Relationships xmlns="http://schemas.openxmlformats.org/package/2006/relationships"><Relationship Id="rId1" Type="http://schemas.openxmlformats.org/officeDocument/2006/relationships/image" Target="../media/image1.png"/></Relationships>
</file>

<file path=ppt/theme/_rels/theme13.xml.rels><?xml version="1.0" encoding="UTF-8" standalone="yes"?>
<Relationships xmlns="http://schemas.openxmlformats.org/package/2006/relationships"><Relationship Id="rId1" Type="http://schemas.openxmlformats.org/officeDocument/2006/relationships/image" Target="../media/image1.png"/></Relationships>
</file>

<file path=ppt/theme/_rels/theme14.xml.rels><?xml version="1.0" encoding="UTF-8" standalone="yes"?>
<Relationships xmlns="http://schemas.openxmlformats.org/package/2006/relationships"><Relationship Id="rId1" Type="http://schemas.openxmlformats.org/officeDocument/2006/relationships/image" Target="../media/image1.png"/></Relationships>
</file>

<file path=ppt/theme/_rels/theme15.xml.rels><?xml version="1.0" encoding="UTF-8" standalone="yes"?>
<Relationships xmlns="http://schemas.openxmlformats.org/package/2006/relationships"><Relationship Id="rId1" Type="http://schemas.openxmlformats.org/officeDocument/2006/relationships/image" Target="../media/image1.png"/></Relationships>
</file>

<file path=ppt/theme/_rels/theme16.xml.rels><?xml version="1.0" encoding="UTF-8" standalone="yes"?>
<Relationships xmlns="http://schemas.openxmlformats.org/package/2006/relationships"><Relationship Id="rId1" Type="http://schemas.openxmlformats.org/officeDocument/2006/relationships/image" Target="../media/image1.png"/></Relationships>
</file>

<file path=ppt/theme/_rels/theme17.xml.rels><?xml version="1.0" encoding="UTF-8" standalone="yes"?>
<Relationships xmlns="http://schemas.openxmlformats.org/package/2006/relationships"><Relationship Id="rId1" Type="http://schemas.openxmlformats.org/officeDocument/2006/relationships/image" Target="../media/image1.png"/></Relationships>
</file>

<file path=ppt/theme/_rels/theme18.xml.rels><?xml version="1.0" encoding="UTF-8" standalone="yes"?>
<Relationships xmlns="http://schemas.openxmlformats.org/package/2006/relationships"><Relationship Id="rId1" Type="http://schemas.openxmlformats.org/officeDocument/2006/relationships/image" Target="../media/image1.png"/></Relationships>
</file>

<file path=ppt/theme/_rels/theme19.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Titolo e sottotitolo">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Titolo e sottotitolo">
      <a:majorFont>
        <a:latin typeface="Helvetica Neue Bold Condensed"/>
        <a:ea typeface="ヒラギノ角ゴ ProN W6"/>
        <a:cs typeface="ヒラギノ角ゴ ProN W6"/>
      </a:majorFont>
      <a:minorFont>
        <a:latin typeface="Helvetica Neue Bold Condensed"/>
        <a:ea typeface="ヒラギノ角ゴ ProN W6"/>
        <a:cs typeface="ヒラギノ角ゴ ProN W6"/>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Titolo e sottotitol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olo e punti elenco">
  <a:themeElements>
    <a:clrScheme name="">
      <a:dk1>
        <a:srgbClr val="4A7594"/>
      </a:dk1>
      <a:lt1>
        <a:srgbClr val="B58A6B"/>
      </a:lt1>
      <a:dk2>
        <a:srgbClr val="000000"/>
      </a:dk2>
      <a:lt2>
        <a:srgbClr val="000000"/>
      </a:lt2>
      <a:accent1>
        <a:srgbClr val="008000"/>
      </a:accent1>
      <a:accent2>
        <a:srgbClr val="333399"/>
      </a:accent2>
      <a:accent3>
        <a:srgbClr val="D7C4BA"/>
      </a:accent3>
      <a:accent4>
        <a:srgbClr val="3E637E"/>
      </a:accent4>
      <a:accent5>
        <a:srgbClr val="AAC0AA"/>
      </a:accent5>
      <a:accent6>
        <a:srgbClr val="2D2D8A"/>
      </a:accent6>
      <a:hlink>
        <a:srgbClr val="009999"/>
      </a:hlink>
      <a:folHlink>
        <a:srgbClr val="99CC00"/>
      </a:folHlink>
    </a:clrScheme>
    <a:fontScheme name="Titolo e punti elenco">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Titolo e punti elenc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Vuoto">
  <a:themeElements>
    <a:clrScheme name="">
      <a:dk1>
        <a:srgbClr val="4A7594"/>
      </a:dk1>
      <a:lt1>
        <a:srgbClr val="B58A6B"/>
      </a:lt1>
      <a:dk2>
        <a:srgbClr val="000000"/>
      </a:dk2>
      <a:lt2>
        <a:srgbClr val="000000"/>
      </a:lt2>
      <a:accent1>
        <a:srgbClr val="FF8000"/>
      </a:accent1>
      <a:accent2>
        <a:srgbClr val="333399"/>
      </a:accent2>
      <a:accent3>
        <a:srgbClr val="D7C4BA"/>
      </a:accent3>
      <a:accent4>
        <a:srgbClr val="3E637E"/>
      </a:accent4>
      <a:accent5>
        <a:srgbClr val="FFC0AA"/>
      </a:accent5>
      <a:accent6>
        <a:srgbClr val="2D2D8A"/>
      </a:accent6>
      <a:hlink>
        <a:srgbClr val="009999"/>
      </a:hlink>
      <a:folHlink>
        <a:srgbClr val="99CC00"/>
      </a:folHlink>
    </a:clrScheme>
    <a:fontScheme name="Vuoto">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Vu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itolo, punti elenco e foto">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Titolo, punti elenco e foto">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Titolo, punti elenco e f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Foto - Verticale">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Foto - Verticale">
      <a:majorFont>
        <a:latin typeface="Helvetica Neue Bold Condensed"/>
        <a:ea typeface="ヒラギノ角ゴ ProN W6"/>
        <a:cs typeface="ヒラギノ角ゴ ProN W6"/>
      </a:majorFont>
      <a:minorFont>
        <a:latin typeface="Helvetica Neue Bold Condensed"/>
        <a:ea typeface="ヒラギノ角ゴ ProN W6"/>
        <a:cs typeface="ヒラギノ角ゴ ProN W6"/>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Foto - Vertica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itolo e punti elenco - A destra">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Titolo e punti elenco - A destra">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Titolo e punti elenco - A destr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Punti elenco">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Punti elenco">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Punti elenc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itolo e punti elenco - A sinistra">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Titolo e punti elenco - A sinistra">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Titolo e punti elenco - A sinistr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itolo - In alto">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Titolo - In alto">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Titolo - In al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itolo - Centrato">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Titolo - Centrato">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Titolo - Centra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itolo e punti elenco - 2 colonne">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Titolo e punti elenco - 2 colonne">
      <a:majorFont>
        <a:latin typeface="Helvetica Neue Light"/>
        <a:ea typeface="ヒラギノ角ゴ ProN W3"/>
        <a:cs typeface="ヒラギノ角ゴ ProN W3"/>
      </a:majorFont>
      <a:minorFont>
        <a:latin typeface="Helvetica Neue"/>
        <a:ea typeface="ヒラギノ角ゴ ProN W3"/>
        <a:cs typeface="ヒラギノ角ゴ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Titolo e punti elenco - 2 colon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itolo - Centrato alt">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Titolo - Centrato alt">
      <a:majorFont>
        <a:latin typeface="Helvetica Neue Bold Condensed"/>
        <a:ea typeface="ヒラギノ角ゴ ProN W6"/>
        <a:cs typeface="ヒラギノ角ゴ ProN W6"/>
      </a:majorFont>
      <a:minorFont>
        <a:latin typeface="Helvetica Neue Bold Condensed"/>
        <a:ea typeface="ヒラギノ角ゴ ProN W6"/>
        <a:cs typeface="ヒラギノ角ゴ ProN W6"/>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Titolo - Centrato a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Foto - 6 per pagina">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Foto - 6 per pagina">
      <a:majorFont>
        <a:latin typeface="Helvetica Neue Bold Condensed"/>
        <a:ea typeface="ヒラギノ角ゴ ProN W6"/>
        <a:cs typeface="ヒラギノ角ゴ ProN W6"/>
      </a:majorFont>
      <a:minorFont>
        <a:latin typeface="Helvetica Neue Bold Condensed"/>
        <a:ea typeface="ヒラギノ角ゴ ProN W6"/>
        <a:cs typeface="ヒラギノ角ゴ ProN W6"/>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Foto - 6 per pagin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Foto - 3 per pagina">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Foto - 3 per pagina">
      <a:majorFont>
        <a:latin typeface="Helvetica Neue Bold Condensed"/>
        <a:ea typeface="ヒラギノ角ゴ ProN W6"/>
        <a:cs typeface="ヒラギノ角ゴ ProN W6"/>
      </a:majorFont>
      <a:minorFont>
        <a:latin typeface="Helvetica Neue Bold Condensed"/>
        <a:ea typeface="ヒラギノ角ゴ ProN W6"/>
        <a:cs typeface="ヒラギノ角ゴ ProN W6"/>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Foto - 3 per pagin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Foto - Grande">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Foto - Grande">
      <a:majorFont>
        <a:latin typeface="Helvetica Neue Bold Condensed"/>
        <a:ea typeface="ヒラギノ角ゴ ProN W6"/>
        <a:cs typeface="ヒラギノ角ゴ ProN W6"/>
      </a:majorFont>
      <a:minorFont>
        <a:latin typeface="Helvetica Neue Bold Condensed"/>
        <a:ea typeface="ヒラギノ角ゴ ProN W6"/>
        <a:cs typeface="ヒラギノ角ゴ ProN W6"/>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Foto - Gran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Foto - 2 per pagina">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Foto - 2 per pagina">
      <a:majorFont>
        <a:latin typeface="Helvetica Neue Bold Condensed"/>
        <a:ea typeface="ヒラギノ角ゴ ProN W6"/>
        <a:cs typeface="ヒラギノ角ゴ ProN W6"/>
      </a:majorFont>
      <a:minorFont>
        <a:latin typeface="Helvetica Neue Bold Condensed"/>
        <a:ea typeface="ヒラギノ角ゴ ProN W6"/>
        <a:cs typeface="ヒラギノ角ゴ ProN W6"/>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Foto - 2 per pagin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Foto - Orizzontale">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Foto - Orizzontale">
      <a:majorFont>
        <a:latin typeface="Helvetica Neue Bold Condensed"/>
        <a:ea typeface="ヒラギノ角ゴ ProN W6"/>
        <a:cs typeface="ヒラギノ角ゴ ProN W6"/>
      </a:majorFont>
      <a:minorFont>
        <a:latin typeface="Helvetica Neue Bold Condensed"/>
        <a:ea typeface="ヒラギノ角ゴ ProN W6"/>
        <a:cs typeface="ヒラギノ角ゴ ProN W6"/>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Foto - Orizzonta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Foto - Grande orizzontale">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Foto - Grande orizzontale">
      <a:majorFont>
        <a:latin typeface="Helvetica Neue Bold Condensed"/>
        <a:ea typeface="ヒラギノ角ゴ ProN W6"/>
        <a:cs typeface="ヒラギノ角ゴ ProN W6"/>
      </a:majorFont>
      <a:minorFont>
        <a:latin typeface="Helvetica Neue Bold Condensed"/>
        <a:ea typeface="ヒラギノ角ゴ ProN W6"/>
        <a:cs typeface="ヒラギノ角ゴ ProN W6"/>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Foto - Grande orizzonta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Foto - 4 per pagina">
  <a:themeElements>
    <a:clrScheme name="">
      <a:dk1>
        <a:srgbClr val="4A7594"/>
      </a:dk1>
      <a:lt1>
        <a:srgbClr val="B58A6B"/>
      </a:lt1>
      <a:dk2>
        <a:srgbClr val="000000"/>
      </a:dk2>
      <a:lt2>
        <a:srgbClr val="808080"/>
      </a:lt2>
      <a:accent1>
        <a:srgbClr val="BBE0E3"/>
      </a:accent1>
      <a:accent2>
        <a:srgbClr val="333399"/>
      </a:accent2>
      <a:accent3>
        <a:srgbClr val="D7C4BA"/>
      </a:accent3>
      <a:accent4>
        <a:srgbClr val="3E637E"/>
      </a:accent4>
      <a:accent5>
        <a:srgbClr val="DAEDEF"/>
      </a:accent5>
      <a:accent6>
        <a:srgbClr val="2D2D8A"/>
      </a:accent6>
      <a:hlink>
        <a:srgbClr val="009999"/>
      </a:hlink>
      <a:folHlink>
        <a:srgbClr val="99CC00"/>
      </a:folHlink>
    </a:clrScheme>
    <a:fontScheme name="Foto - 4 per pagina">
      <a:majorFont>
        <a:latin typeface="Helvetica Neue Bold Condensed"/>
        <a:ea typeface="ヒラギノ角ゴ ProN W6"/>
        <a:cs typeface="ヒラギノ角ゴ ProN W6"/>
      </a:majorFont>
      <a:minorFont>
        <a:latin typeface="Helvetica Neue Bold Condensed"/>
        <a:ea typeface="ヒラギノ角ゴ ProN W6"/>
        <a:cs typeface="ヒラギノ角ゴ ProN W6"/>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4A7594"/>
            </a:solidFill>
            <a:effectLst/>
            <a:latin typeface="Helvetica Neue Bold Condensed" charset="0"/>
            <a:ea typeface="ヒラギノ角ゴ ProN W6" charset="0"/>
            <a:cs typeface="ヒラギノ角ゴ ProN W6" charset="0"/>
            <a:sym typeface="Helvetica Neue Bold Condensed" charset="0"/>
          </a:defRPr>
        </a:defPPr>
      </a:lstStyle>
    </a:lnDef>
  </a:objectDefaults>
  <a:extraClrSchemeLst>
    <a:extraClrScheme>
      <a:clrScheme name="Foto - 4 per pagin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422</TotalTime>
  <Pages>0</Pages>
  <Words>917</Words>
  <Characters>0</Characters>
  <Application>Microsoft Office PowerPoint</Application>
  <PresentationFormat>Custom</PresentationFormat>
  <Lines>0</Lines>
  <Paragraphs>129</Paragraphs>
  <Slides>22</Slides>
  <Notes>0</Notes>
  <HiddenSlides>0</HiddenSlides>
  <MMClips>0</MMClips>
  <ScaleCrop>false</ScaleCrop>
  <HeadingPairs>
    <vt:vector size="6" baseType="variant">
      <vt:variant>
        <vt:lpstr>Fonts Used</vt:lpstr>
      </vt:variant>
      <vt:variant>
        <vt:i4>12</vt:i4>
      </vt:variant>
      <vt:variant>
        <vt:lpstr>Theme</vt:lpstr>
      </vt:variant>
      <vt:variant>
        <vt:i4>19</vt:i4>
      </vt:variant>
      <vt:variant>
        <vt:lpstr>Slide Titles</vt:lpstr>
      </vt:variant>
      <vt:variant>
        <vt:i4>22</vt:i4>
      </vt:variant>
    </vt:vector>
  </HeadingPairs>
  <TitlesOfParts>
    <vt:vector size="53" baseType="lpstr">
      <vt:lpstr>Arial</vt:lpstr>
      <vt:lpstr>Arial Narrow</vt:lpstr>
      <vt:lpstr>Arial Narrow Bold</vt:lpstr>
      <vt:lpstr>Arial Narrow Bold Italic</vt:lpstr>
      <vt:lpstr>Futura</vt:lpstr>
      <vt:lpstr>Futura Condensed</vt:lpstr>
      <vt:lpstr>Helvetica Neue</vt:lpstr>
      <vt:lpstr>Helvetica Neue Bold Condensed</vt:lpstr>
      <vt:lpstr>Helvetica Neue Light</vt:lpstr>
      <vt:lpstr>Times New Roman Italic</vt:lpstr>
      <vt:lpstr>ヒラギノ角ゴ ProN W3</vt:lpstr>
      <vt:lpstr>ヒラギノ角ゴ ProN W6</vt:lpstr>
      <vt:lpstr>Titolo e sottotitolo</vt:lpstr>
      <vt:lpstr>Titolo e punti elenco</vt:lpstr>
      <vt:lpstr>Vuoto</vt:lpstr>
      <vt:lpstr>Titolo, punti elenco e foto</vt:lpstr>
      <vt:lpstr>Foto - Verticale</vt:lpstr>
      <vt:lpstr>Titolo e punti elenco - A destra</vt:lpstr>
      <vt:lpstr>Punti elenco</vt:lpstr>
      <vt:lpstr>Titolo e punti elenco - A sinistra</vt:lpstr>
      <vt:lpstr>Titolo - In alto</vt:lpstr>
      <vt:lpstr>Titolo - Centrato</vt:lpstr>
      <vt:lpstr>Titolo e punti elenco - 2 colonne</vt:lpstr>
      <vt:lpstr>Titolo - Centrato alt</vt:lpstr>
      <vt:lpstr>Foto - 6 per pagina</vt:lpstr>
      <vt:lpstr>Foto - 3 per pagina</vt:lpstr>
      <vt:lpstr>Foto - Grande</vt:lpstr>
      <vt:lpstr>Foto - 2 per pagina</vt:lpstr>
      <vt:lpstr>Foto - Orizzontale</vt:lpstr>
      <vt:lpstr>Foto - Grande orizzontale</vt:lpstr>
      <vt:lpstr>Foto - 4 per pagina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«Secretum illud quod sola reverentia vident, hoc deum appellant»</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Literature</dc:title>
  <dc:subject/>
  <dc:creator>Edoardo</dc:creator>
  <cp:keywords/>
  <dc:description/>
  <cp:lastModifiedBy>Windows User</cp:lastModifiedBy>
  <cp:revision>19</cp:revision>
  <dcterms:modified xsi:type="dcterms:W3CDTF">2024-11-11T17:47:39Z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1623195</vt:lpwstr>
  </property>
  <property fmtid="{D5CDD505-2E9C-101B-9397-08002B2CF9AE}" pid="3" name="NXPowerLiteSettings">
    <vt:lpwstr>F7000400038000</vt:lpwstr>
  </property>
  <property fmtid="{D5CDD505-2E9C-101B-9397-08002B2CF9AE}" pid="4" name="NXPowerLiteVersion">
    <vt:lpwstr>S10.3.1</vt:lpwstr>
  </property>
  <property fmtid="{D5CDD505-2E9C-101B-9397-08002B2CF9AE}" pid="5" name="NXTAG2">
    <vt:lpwstr>000800f43200000000000102a3110207f7000400038000</vt:lpwstr>
  </property>
</Properties>
</file>