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6" r:id="rId3"/>
    <p:sldId id="261" r:id="rId4"/>
    <p:sldId id="257" r:id="rId5"/>
    <p:sldId id="262" r:id="rId6"/>
    <p:sldId id="258" r:id="rId7"/>
    <p:sldId id="263" r:id="rId8"/>
    <p:sldId id="259"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8603C7D-5158-4A7D-8027-9A6C116EBA14}" type="datetimeFigureOut">
              <a:rPr lang="en-US" smtClean="0"/>
              <a:pPr/>
              <a:t>19/11/2024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B081988-8279-468B-920A-B75F0502385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8603C7D-5158-4A7D-8027-9A6C116EBA14}" type="datetimeFigureOut">
              <a:rPr lang="en-US" smtClean="0"/>
              <a:pPr/>
              <a:t>19/11/2024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081988-8279-468B-920A-B75F05023850}"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8603C7D-5158-4A7D-8027-9A6C116EBA14}" type="datetimeFigureOut">
              <a:rPr lang="en-US" smtClean="0"/>
              <a:pPr/>
              <a:t>19/11/2024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081988-8279-468B-920A-B75F05023850}"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8603C7D-5158-4A7D-8027-9A6C116EBA14}" type="datetimeFigureOut">
              <a:rPr lang="en-US" smtClean="0"/>
              <a:pPr/>
              <a:t>19/11/2024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B081988-8279-468B-920A-B75F05023850}"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8603C7D-5158-4A7D-8027-9A6C116EBA14}" type="datetimeFigureOut">
              <a:rPr lang="en-US" smtClean="0"/>
              <a:pPr/>
              <a:t>19/11/2024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B081988-8279-468B-920A-B75F0502385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8603C7D-5158-4A7D-8027-9A6C116EBA14}" type="datetimeFigureOut">
              <a:rPr lang="en-US" smtClean="0"/>
              <a:pPr/>
              <a:t>19/11/2024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B081988-8279-468B-920A-B75F05023850}"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8603C7D-5158-4A7D-8027-9A6C116EBA14}" type="datetimeFigureOut">
              <a:rPr lang="en-US" smtClean="0"/>
              <a:pPr/>
              <a:t>19/11/2024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B081988-8279-468B-920A-B75F0502385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8603C7D-5158-4A7D-8027-9A6C116EBA14}" type="datetimeFigureOut">
              <a:rPr lang="en-US" smtClean="0"/>
              <a:pPr/>
              <a:t>19/11/2024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B081988-8279-468B-920A-B75F0502385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8603C7D-5158-4A7D-8027-9A6C116EBA14}" type="datetimeFigureOut">
              <a:rPr lang="en-US" smtClean="0"/>
              <a:pPr/>
              <a:t>19/11/2024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B081988-8279-468B-920A-B75F05023850}"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8603C7D-5158-4A7D-8027-9A6C116EBA14}" type="datetimeFigureOut">
              <a:rPr lang="en-US" smtClean="0"/>
              <a:pPr/>
              <a:t>19/11/2024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081988-8279-468B-920A-B75F0502385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8603C7D-5158-4A7D-8027-9A6C116EBA14}" type="datetimeFigureOut">
              <a:rPr lang="en-US" smtClean="0"/>
              <a:pPr/>
              <a:t>19/11/2024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081988-8279-468B-920A-B75F0502385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8603C7D-5158-4A7D-8027-9A6C116EBA14}" type="datetimeFigureOut">
              <a:rPr lang="en-US" smtClean="0"/>
              <a:pPr/>
              <a:t>19/11/2024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B081988-8279-468B-920A-B75F0502385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r">
              <a:buNone/>
            </a:pPr>
            <a:endParaRPr lang="en-US" b="1" dirty="0" smtClean="0">
              <a:latin typeface="Times New Roman" pitchFamily="18" charset="0"/>
              <a:cs typeface="Times New Roman" pitchFamily="18" charset="0"/>
            </a:endParaRPr>
          </a:p>
          <a:p>
            <a:pPr algn="r">
              <a:buNone/>
            </a:pPr>
            <a:endParaRPr lang="en-US" b="1" dirty="0" smtClean="0">
              <a:latin typeface="Times New Roman" pitchFamily="18" charset="0"/>
              <a:cs typeface="Times New Roman" pitchFamily="18" charset="0"/>
            </a:endParaRPr>
          </a:p>
          <a:p>
            <a:pPr algn="r">
              <a:buNone/>
            </a:pPr>
            <a:endParaRPr lang="en-US" b="1" dirty="0" smtClean="0">
              <a:latin typeface="Times New Roman" pitchFamily="18" charset="0"/>
              <a:cs typeface="Times New Roman" pitchFamily="18" charset="0"/>
            </a:endParaRPr>
          </a:p>
          <a:p>
            <a:pPr algn="r">
              <a:buNone/>
            </a:pPr>
            <a:endParaRPr lang="en-US" b="1" dirty="0" smtClean="0">
              <a:latin typeface="Times New Roman" pitchFamily="18" charset="0"/>
              <a:cs typeface="Times New Roman" pitchFamily="18" charset="0"/>
            </a:endParaRPr>
          </a:p>
          <a:p>
            <a:pPr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algn="r">
              <a:buNone/>
            </a:pPr>
            <a:r>
              <a:rPr lang="en-US" dirty="0" smtClean="0">
                <a:latin typeface="Times New Roman" pitchFamily="18" charset="0"/>
                <a:cs typeface="Times New Roman" pitchFamily="18" charset="0"/>
              </a:rPr>
              <a:t>Assistant Professor,</a:t>
            </a:r>
          </a:p>
          <a:p>
            <a:pPr algn="r">
              <a:buNone/>
            </a:pPr>
            <a:r>
              <a:rPr lang="en-US" dirty="0" smtClean="0">
                <a:latin typeface="Times New Roman" pitchFamily="18" charset="0"/>
                <a:cs typeface="Times New Roman" pitchFamily="18" charset="0"/>
              </a:rPr>
              <a:t>PG &amp; Research Department of Commerce,</a:t>
            </a:r>
          </a:p>
          <a:p>
            <a:pPr algn="r">
              <a:buNone/>
            </a:pPr>
            <a:r>
              <a:rPr lang="en-US" dirty="0" smtClean="0">
                <a:latin typeface="Times New Roman" pitchFamily="18" charset="0"/>
                <a:cs typeface="Times New Roman" pitchFamily="18" charset="0"/>
              </a:rPr>
              <a:t>Cardamom Planters’ Association College,</a:t>
            </a:r>
          </a:p>
          <a:p>
            <a:pPr algn="r">
              <a:buNone/>
            </a:pPr>
            <a:r>
              <a:rPr lang="en-US" dirty="0" smtClean="0">
                <a:latin typeface="Times New Roman" pitchFamily="18" charset="0"/>
                <a:cs typeface="Times New Roman" pitchFamily="18" charset="0"/>
              </a:rPr>
              <a:t>Bodinayakanur.</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Electronic Payment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838199"/>
          </a:xfrm>
        </p:spPr>
        <p:txBody>
          <a:bodyPr>
            <a:normAutofit fontScale="90000"/>
          </a:bodyPr>
          <a:lstStyle/>
          <a:p>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Electronic </a:t>
            </a:r>
            <a:r>
              <a:rPr lang="en-US" b="1" dirty="0">
                <a:latin typeface="Times New Roman" pitchFamily="18" charset="0"/>
                <a:cs typeface="Times New Roman" pitchFamily="18" charset="0"/>
              </a:rPr>
              <a:t>Payment</a:t>
            </a:r>
            <a:r>
              <a:rPr lang="en-US" b="1" dirty="0"/>
              <a:t/>
            </a:r>
            <a:br>
              <a:rPr lang="en-US" b="1" dirty="0"/>
            </a:br>
            <a:endParaRPr lang="en-US" dirty="0"/>
          </a:p>
        </p:txBody>
      </p:sp>
      <p:sp>
        <p:nvSpPr>
          <p:cNvPr id="3" name="Subtitle 2"/>
          <p:cNvSpPr>
            <a:spLocks noGrp="1"/>
          </p:cNvSpPr>
          <p:nvPr>
            <p:ph type="subTitle" idx="1"/>
          </p:nvPr>
        </p:nvSpPr>
        <p:spPr>
          <a:xfrm>
            <a:off x="914400" y="1447800"/>
            <a:ext cx="7543800" cy="4419600"/>
          </a:xfrm>
        </p:spPr>
        <p:txBody>
          <a:bodyPr>
            <a:normAutofit lnSpcReduction="10000"/>
          </a:bodyPr>
          <a:lstStyle/>
          <a:p>
            <a:pPr algn="l"/>
            <a:r>
              <a:rPr lang="en-US" sz="3100" b="1" dirty="0" smtClean="0">
                <a:solidFill>
                  <a:schemeClr val="tx1"/>
                </a:solidFill>
                <a:latin typeface="Times New Roman" pitchFamily="18" charset="0"/>
                <a:cs typeface="Times New Roman" pitchFamily="18" charset="0"/>
              </a:rPr>
              <a:t>Meaning</a:t>
            </a:r>
          </a:p>
          <a:p>
            <a:pPr algn="just"/>
            <a:r>
              <a:rPr lang="en-US" sz="3100" dirty="0" smtClean="0">
                <a:solidFill>
                  <a:schemeClr val="tx1"/>
                </a:solidFill>
                <a:latin typeface="Times New Roman" pitchFamily="18" charset="0"/>
                <a:cs typeface="Times New Roman" pitchFamily="18" charset="0"/>
              </a:rPr>
              <a:t>	E-payments </a:t>
            </a:r>
            <a:r>
              <a:rPr lang="en-US" sz="3100" dirty="0">
                <a:solidFill>
                  <a:schemeClr val="tx1"/>
                </a:solidFill>
                <a:latin typeface="Times New Roman" pitchFamily="18" charset="0"/>
                <a:cs typeface="Times New Roman" pitchFamily="18" charset="0"/>
              </a:rPr>
              <a:t>are an electronic or digital way of transferring funds. </a:t>
            </a:r>
            <a:r>
              <a:rPr lang="en-US" sz="3100" dirty="0">
                <a:solidFill>
                  <a:schemeClr val="tx1"/>
                </a:solidFill>
                <a:latin typeface="Times New Roman" pitchFamily="18" charset="0"/>
                <a:cs typeface="Times New Roman" pitchFamily="18" charset="0"/>
              </a:rPr>
              <a:t>Essentially, you can </a:t>
            </a:r>
            <a:r>
              <a:rPr lang="en-US" sz="3100" dirty="0" err="1">
                <a:solidFill>
                  <a:schemeClr val="tx1"/>
                </a:solidFill>
                <a:latin typeface="Times New Roman" pitchFamily="18" charset="0"/>
                <a:cs typeface="Times New Roman" pitchFamily="18" charset="0"/>
              </a:rPr>
              <a:t>utilise</a:t>
            </a:r>
            <a:r>
              <a:rPr lang="en-US" sz="3100" dirty="0">
                <a:solidFill>
                  <a:schemeClr val="tx1"/>
                </a:solidFill>
                <a:latin typeface="Times New Roman" pitchFamily="18" charset="0"/>
                <a:cs typeface="Times New Roman" pitchFamily="18" charset="0"/>
              </a:rPr>
              <a:t> electronic payment methods to transfer funds as an alternative to cash payments. In India, you can access various types of electronic payment methods based on your requirements.</a:t>
            </a:r>
          </a:p>
          <a:p>
            <a:pPr algn="just"/>
            <a:r>
              <a:rPr lang="en-US" sz="3100" dirty="0" smtClean="0">
                <a:solidFill>
                  <a:schemeClr val="tx1"/>
                </a:solidFill>
                <a:latin typeface="Times New Roman" pitchFamily="18" charset="0"/>
                <a:cs typeface="Times New Roman" pitchFamily="18" charset="0"/>
              </a:rPr>
              <a:t>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latin typeface="Times New Roman" pitchFamily="18" charset="0"/>
                <a:cs typeface="Times New Roman" pitchFamily="18" charset="0"/>
              </a:rPr>
              <a:t>		The </a:t>
            </a:r>
            <a:r>
              <a:rPr lang="en-US" dirty="0" smtClean="0">
                <a:latin typeface="Times New Roman" pitchFamily="18" charset="0"/>
                <a:cs typeface="Times New Roman" pitchFamily="18" charset="0"/>
              </a:rPr>
              <a:t>various types of e-payment include credit and </a:t>
            </a:r>
            <a:r>
              <a:rPr lang="en-US" dirty="0" smtClean="0">
                <a:latin typeface="Times New Roman" pitchFamily="18" charset="0"/>
                <a:cs typeface="Times New Roman" pitchFamily="18" charset="0"/>
              </a:rPr>
              <a:t>debit cards, </a:t>
            </a:r>
            <a:r>
              <a:rPr lang="en-US" dirty="0" smtClean="0">
                <a:latin typeface="Times New Roman" pitchFamily="18" charset="0"/>
                <a:cs typeface="Times New Roman" pitchFamily="18" charset="0"/>
              </a:rPr>
              <a:t>mobile wallets, UPI, internet and mobile banking, and many more. You simply require a bank account and an internet-enabled device to leverage e-payment solutions and pay for various products and services.</a:t>
            </a:r>
            <a:endParaRPr lang="en-US" dirty="0"/>
          </a:p>
        </p:txBody>
      </p:sp>
      <p:sp>
        <p:nvSpPr>
          <p:cNvPr id="2" name="Title 1"/>
          <p:cNvSpPr>
            <a:spLocks noGrp="1"/>
          </p:cNvSpPr>
          <p:nvPr>
            <p:ph type="title"/>
          </p:nvPr>
        </p:nvSpPr>
        <p:spPr/>
        <p:txBody>
          <a:bodyPr/>
          <a:lstStyle/>
          <a:p>
            <a:pPr algn="l"/>
            <a:r>
              <a:rPr lang="en-US" dirty="0" smtClean="0">
                <a:latin typeface="Times New Roman" pitchFamily="18" charset="0"/>
                <a:cs typeface="Times New Roman" pitchFamily="18" charset="0"/>
              </a:rPr>
              <a:t>Various </a:t>
            </a:r>
            <a:r>
              <a:rPr lang="en-US" dirty="0" smtClean="0">
                <a:latin typeface="Times New Roman" pitchFamily="18" charset="0"/>
                <a:cs typeface="Times New Roman" pitchFamily="18" charset="0"/>
              </a:rPr>
              <a:t>types of e-payment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a:latin typeface="Times New Roman" pitchFamily="18" charset="0"/>
                <a:cs typeface="Times New Roman" pitchFamily="18" charset="0"/>
              </a:rPr>
              <a:t>The following are some of the critical advantages of e-payments.</a:t>
            </a:r>
          </a:p>
          <a:p>
            <a:pPr lvl="0" algn="just">
              <a:buNone/>
            </a:pPr>
            <a:r>
              <a:rPr lang="en-US" b="1" dirty="0">
                <a:latin typeface="Times New Roman" pitchFamily="18" charset="0"/>
                <a:cs typeface="Times New Roman" pitchFamily="18" charset="0"/>
              </a:rPr>
              <a:t>Time-Saving</a:t>
            </a:r>
          </a:p>
          <a:p>
            <a:pPr algn="just">
              <a:buNone/>
            </a:pPr>
            <a:r>
              <a:rPr lang="en-US" dirty="0">
                <a:latin typeface="Times New Roman" pitchFamily="18" charset="0"/>
                <a:cs typeface="Times New Roman" pitchFamily="18" charset="0"/>
              </a:rPr>
              <a:t>	E-payments enable you to make purchases with a simple tap or swipe. Transactions are processed and completed within a couple of minutes. While it is faster than paying with a paper check or other instruments, it also saves you the time and hassles associated with arranging cash</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457200" y="533400"/>
            <a:ext cx="8229600" cy="685800"/>
          </a:xfrm>
        </p:spPr>
        <p:txBody>
          <a:bodyPr>
            <a:normAutofit fontScale="90000"/>
          </a:bodyPr>
          <a:lstStyle/>
          <a:p>
            <a:r>
              <a:rPr lang="en-US" b="1" dirty="0" smtClean="0"/>
              <a:t/>
            </a:r>
            <a:br>
              <a:rPr lang="en-US" b="1" dirty="0" smtClean="0"/>
            </a:br>
            <a:r>
              <a:rPr lang="en-US" b="1" dirty="0" smtClean="0">
                <a:latin typeface="Times New Roman" pitchFamily="18" charset="0"/>
                <a:cs typeface="Times New Roman" pitchFamily="18" charset="0"/>
              </a:rPr>
              <a:t>Advantages </a:t>
            </a:r>
            <a:r>
              <a:rPr lang="en-US" b="1" dirty="0">
                <a:latin typeface="Times New Roman" pitchFamily="18" charset="0"/>
                <a:cs typeface="Times New Roman" pitchFamily="18" charset="0"/>
              </a:rPr>
              <a:t>of e-Payment</a:t>
            </a:r>
            <a:r>
              <a:rPr lang="en-US" b="1" dirty="0"/>
              <a:t/>
            </a:r>
            <a:br>
              <a:rPr lang="en-US" b="1" dirty="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With </a:t>
            </a:r>
            <a:r>
              <a:rPr lang="en-US" dirty="0" smtClean="0">
                <a:latin typeface="Times New Roman" pitchFamily="18" charset="0"/>
                <a:cs typeface="Times New Roman" pitchFamily="18" charset="0"/>
              </a:rPr>
              <a:t>electronic payment systems, you do not have to wait in long queues at ATMs or bank branches to withdraw cash. The lines at checkout counters are also shorter, with each transaction taking less time. You can also use these online payment systems to pay for a wide variety of products on online shopping websites, thus eliminating the need to visit stores physically.</a:t>
            </a:r>
          </a:p>
          <a:p>
            <a:endParaRPr lang="en-US" dirty="0"/>
          </a:p>
        </p:txBody>
      </p:sp>
      <p:sp>
        <p:nvSpPr>
          <p:cNvPr id="2" name="Title 1"/>
          <p:cNvSpPr>
            <a:spLocks noGrp="1"/>
          </p:cNvSpPr>
          <p:nvPr>
            <p:ph type="title"/>
          </p:nvPr>
        </p:nvSpPr>
        <p:spPr/>
        <p:txBody>
          <a:bodyPr>
            <a:normAutofit fontScale="90000"/>
          </a:bodyPr>
          <a:lstStyle/>
          <a:p>
            <a:pPr lvl="0"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Efficient</a:t>
            </a: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t>		</a:t>
            </a:r>
            <a:r>
              <a:rPr lang="en-US" sz="3300" dirty="0" smtClean="0">
                <a:latin typeface="Times New Roman" pitchFamily="18" charset="0"/>
                <a:cs typeface="Times New Roman" pitchFamily="18" charset="0"/>
              </a:rPr>
              <a:t>Another </a:t>
            </a:r>
            <a:r>
              <a:rPr lang="en-US" sz="3300" dirty="0" smtClean="0">
                <a:latin typeface="Times New Roman" pitchFamily="18" charset="0"/>
                <a:cs typeface="Times New Roman" pitchFamily="18" charset="0"/>
              </a:rPr>
              <a:t>advantage of e-payments is that it helps build a cashless economy, especially in the urban areas of the country, by reducing the reliance on cash. Reduced cash usage in the urban sectors enables banks to distribute more cash in the rural parts of the nation where e payments are uncommon.</a:t>
            </a:r>
          </a:p>
          <a:p>
            <a:endParaRPr lang="en-US" dirty="0" smtClean="0"/>
          </a:p>
          <a:p>
            <a:endParaRPr lang="en-US" dirty="0"/>
          </a:p>
        </p:txBody>
      </p:sp>
      <p:sp>
        <p:nvSpPr>
          <p:cNvPr id="2" name="Title 1"/>
          <p:cNvSpPr>
            <a:spLocks noGrp="1"/>
          </p:cNvSpPr>
          <p:nvPr>
            <p:ph type="title"/>
          </p:nvPr>
        </p:nvSpPr>
        <p:spPr/>
        <p:txBody>
          <a:bodyPr>
            <a:normAutofit fontScale="90000"/>
          </a:bodyPr>
          <a:lstStyle/>
          <a:p>
            <a:pPr lvl="0" algn="l"/>
            <a:r>
              <a:rPr lang="en-US" b="1" dirty="0" smtClean="0"/>
              <a:t/>
            </a:r>
            <a:br>
              <a:rPr lang="en-US" b="1" dirty="0" smtClean="0"/>
            </a:br>
            <a:r>
              <a:rPr lang="en-US" b="1" dirty="0" smtClean="0">
                <a:latin typeface="Times New Roman" pitchFamily="18" charset="0"/>
                <a:cs typeface="Times New Roman" pitchFamily="18" charset="0"/>
              </a:rPr>
              <a:t>Cashless </a:t>
            </a:r>
            <a:r>
              <a:rPr lang="en-US" b="1" dirty="0" smtClean="0">
                <a:latin typeface="Times New Roman" pitchFamily="18" charset="0"/>
                <a:cs typeface="Times New Roman" pitchFamily="18" charset="0"/>
              </a:rPr>
              <a:t>Economy</a:t>
            </a: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latin typeface="Times New Roman" pitchFamily="18" charset="0"/>
                <a:cs typeface="Times New Roman" pitchFamily="18" charset="0"/>
              </a:rPr>
              <a:t>		Cash transactions bring their own set of risks, such as robbery, misplacement, or other similar incidents. However, electronic payment systems come equipped with security protocols that ensure the safety of your funds. Banks use highly secure practices like two-factor authentication, PIN (Personal Identification Numbers) and OTPs (One Time Passwords) to protect your funds from thefts or fraudulent activities.</a:t>
            </a:r>
          </a:p>
          <a:p>
            <a:endParaRPr lang="en-US" dirty="0"/>
          </a:p>
        </p:txBody>
      </p:sp>
      <p:sp>
        <p:nvSpPr>
          <p:cNvPr id="2" name="Title 1"/>
          <p:cNvSpPr>
            <a:spLocks noGrp="1"/>
          </p:cNvSpPr>
          <p:nvPr>
            <p:ph type="title"/>
          </p:nvPr>
        </p:nvSpPr>
        <p:spPr/>
        <p:txBody>
          <a:bodyPr>
            <a:normAutofit fontScale="90000"/>
          </a:bodyPr>
          <a:lstStyle/>
          <a:p>
            <a:pPr lvl="0"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Security</a:t>
            </a: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t>	</a:t>
            </a:r>
            <a:r>
              <a:rPr lang="en-US" dirty="0" smtClean="0"/>
              <a:t>	</a:t>
            </a: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payments made using e-payment methods reflect in your bank statement or digital wallets. You also receive instant e-mails and SMS alerts after every transaction. You can check for the credit/debit of funds in your account based on the chosen method of e-payment. In case funds are debited wrongly, the transaction is reversed within 24-48 hours.</a:t>
            </a:r>
          </a:p>
          <a:p>
            <a:endParaRPr lang="en-US" dirty="0"/>
          </a:p>
        </p:txBody>
      </p:sp>
      <p:sp>
        <p:nvSpPr>
          <p:cNvPr id="2" name="Title 1"/>
          <p:cNvSpPr>
            <a:spLocks noGrp="1"/>
          </p:cNvSpPr>
          <p:nvPr>
            <p:ph type="title"/>
          </p:nvPr>
        </p:nvSpPr>
        <p:spPr/>
        <p:txBody>
          <a:bodyPr>
            <a:normAutofit fontScale="90000"/>
          </a:bodyPr>
          <a:lstStyle/>
          <a:p>
            <a:pPr lvl="0" algn="l"/>
            <a:r>
              <a:rPr lang="en-US" b="1" dirty="0" smtClean="0"/>
              <a:t/>
            </a:r>
            <a:br>
              <a:rPr lang="en-US" b="1" dirty="0" smtClean="0"/>
            </a:br>
            <a:r>
              <a:rPr lang="en-US" b="1" dirty="0" smtClean="0"/>
              <a:t>Certainty</a:t>
            </a: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latin typeface="Times New Roman" pitchFamily="18" charset="0"/>
                <a:cs typeface="Times New Roman" pitchFamily="18" charset="0"/>
              </a:rPr>
              <a:t>		Now that you know what is e payment and its various types, you can choose your preferred method of online transactions. You can also download your bank’s mobile wallet or app to conduct electronic transactions in a secure, hassle-free manner.</a:t>
            </a:r>
          </a:p>
          <a:p>
            <a:endParaRPr lang="en-US" dirty="0"/>
          </a:p>
        </p:txBody>
      </p:sp>
      <p:sp>
        <p:nvSpPr>
          <p:cNvPr id="2" name="Title 1"/>
          <p:cNvSpPr>
            <a:spLocks noGrp="1"/>
          </p:cNvSpPr>
          <p:nvPr>
            <p:ph type="title"/>
          </p:nvPr>
        </p:nvSpPr>
        <p:spPr/>
        <p:txBody>
          <a:bodyPr>
            <a:normAutofit fontScale="90000"/>
          </a:bodyPr>
          <a:lstStyle/>
          <a:p>
            <a:pPr lvl="0"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Final </a:t>
            </a:r>
            <a:r>
              <a:rPr lang="en-US" b="1" dirty="0" smtClean="0">
                <a:latin typeface="Times New Roman" pitchFamily="18" charset="0"/>
                <a:cs typeface="Times New Roman" pitchFamily="18" charset="0"/>
              </a:rPr>
              <a:t>Note</a:t>
            </a:r>
            <a:br>
              <a:rPr lang="en-US" b="1" dirty="0" smtClean="0">
                <a:latin typeface="Times New Roman" pitchFamily="18" charset="0"/>
                <a:cs typeface="Times New Roman" pitchFamily="18" charset="0"/>
              </a:rPr>
            </a:b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TotalTime>
  <Words>47</Words>
  <Application>Microsoft Office PowerPoint</Application>
  <PresentationFormat>On-screen Show (4:3)</PresentationFormat>
  <Paragraphs>31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Concourse</vt:lpstr>
      <vt:lpstr>Electronic Payment</vt:lpstr>
      <vt:lpstr> Electronic Payment </vt:lpstr>
      <vt:lpstr>Various types of e-payment</vt:lpstr>
      <vt:lpstr> Advantages of e-Payment </vt:lpstr>
      <vt:lpstr> Efficient </vt:lpstr>
      <vt:lpstr> Cashless Economy </vt:lpstr>
      <vt:lpstr> Security </vt:lpstr>
      <vt:lpstr> Certainty </vt:lpstr>
      <vt:lpstr> Final Note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Electronic Payment </dc:title>
  <dc:creator>cpac</dc:creator>
  <cp:lastModifiedBy>cpac</cp:lastModifiedBy>
  <cp:revision>5</cp:revision>
  <dcterms:created xsi:type="dcterms:W3CDTF">2024-11-15T05:08:27Z</dcterms:created>
  <dcterms:modified xsi:type="dcterms:W3CDTF">2024-11-19T10:52:42Z</dcterms:modified>
</cp:coreProperties>
</file>