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16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1145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D99A9A-3E4C-7A4B-5DFD-1B1D47F734DC}"/>
              </a:ext>
            </a:extLst>
          </p:cNvPr>
          <p:cNvSpPr txBox="1"/>
          <p:nvPr/>
        </p:nvSpPr>
        <p:spPr>
          <a:xfrm>
            <a:off x="6435306" y="5400136"/>
            <a:ext cx="221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                 By</a:t>
            </a:r>
          </a:p>
          <a:p>
            <a:r>
              <a:rPr lang="en-IN" dirty="0"/>
              <a:t>Dr T A Anisha Poorani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</Words>
  <Application>Microsoft Office PowerPoint</Application>
  <PresentationFormat>On-screen Show (4:3)</PresentationFormat>
  <Paragraphs>15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Dr T Anbalagan</cp:lastModifiedBy>
  <cp:revision>3</cp:revision>
  <dcterms:created xsi:type="dcterms:W3CDTF">2024-11-12T17:42:13Z</dcterms:created>
  <dcterms:modified xsi:type="dcterms:W3CDTF">2024-11-12T06:27:29Z</dcterms:modified>
</cp:coreProperties>
</file>