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9144000"/>
  <p:notesSz cx="6858000" cy="9144000"/>
  <p:embeddedFontLst>
    <p:embeddedFont>
      <p:font typeface="Constantia"/>
      <p:regular r:id="rId17"/>
      <p:bold r:id="rId18"/>
      <p:italic r:id="rId19"/>
      <p:boldItalic r:id="rId20"/>
    </p:embeddedFont>
    <p:embeddedFont>
      <p:font typeface="Libre Baskerville"/>
      <p:regular r:id="rId21"/>
      <p:bold r:id="rId22"/>
      <p: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4" roundtripDataSignature="AMtx7mhIf+yo3wYlR7QJ4/6ddOIy7qYp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nstantia-boldItalic.fntdata"/><Relationship Id="rId11" Type="http://schemas.openxmlformats.org/officeDocument/2006/relationships/slide" Target="slides/slide5.xml"/><Relationship Id="rId22" Type="http://schemas.openxmlformats.org/officeDocument/2006/relationships/font" Target="fonts/LibreBaskerville-bold.fntdata"/><Relationship Id="rId10" Type="http://schemas.openxmlformats.org/officeDocument/2006/relationships/slide" Target="slides/slide4.xml"/><Relationship Id="rId21" Type="http://schemas.openxmlformats.org/officeDocument/2006/relationships/font" Target="fonts/LibreBaskerville-regular.fntdata"/><Relationship Id="rId13" Type="http://schemas.openxmlformats.org/officeDocument/2006/relationships/slide" Target="slides/slide7.xml"/><Relationship Id="rId24" Type="http://customschemas.google.com/relationships/presentationmetadata" Target="metadata"/><Relationship Id="rId12" Type="http://schemas.openxmlformats.org/officeDocument/2006/relationships/slide" Target="slides/slide6.xml"/><Relationship Id="rId23" Type="http://schemas.openxmlformats.org/officeDocument/2006/relationships/font" Target="fonts/LibreBaskerville-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Constantia-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Constantia-italic.fntdata"/><Relationship Id="rId6" Type="http://schemas.openxmlformats.org/officeDocument/2006/relationships/notesMaster" Target="notesMasters/notesMaster1.xml"/><Relationship Id="rId18" Type="http://schemas.openxmlformats.org/officeDocument/2006/relationships/font" Target="fonts/Constantia-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61" name="Google Shape;161;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20" name="Shape 20"/>
        <p:cNvGrpSpPr/>
        <p:nvPr/>
      </p:nvGrpSpPr>
      <p:grpSpPr>
        <a:xfrm>
          <a:off x="0" y="0"/>
          <a:ext cx="0" cy="0"/>
          <a:chOff x="0" y="0"/>
          <a:chExt cx="0" cy="0"/>
        </a:xfrm>
      </p:grpSpPr>
      <p:sp>
        <p:nvSpPr>
          <p:cNvPr id="21" name="Google Shape;21;p14"/>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4"/>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3" name="Google Shape;23;p1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0" name="Google Shape;40;p1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43" name="Shape 43"/>
        <p:cNvGrpSpPr/>
        <p:nvPr/>
      </p:nvGrpSpPr>
      <p:grpSpPr>
        <a:xfrm>
          <a:off x="0" y="0"/>
          <a:ext cx="0" cy="0"/>
          <a:chOff x="0" y="0"/>
          <a:chExt cx="0" cy="0"/>
        </a:xfrm>
      </p:grpSpPr>
      <p:sp>
        <p:nvSpPr>
          <p:cNvPr id="44" name="Google Shape;44;p13"/>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13"/>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46" name="Google Shape;46;p1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49" name="Shape 49"/>
        <p:cNvGrpSpPr/>
        <p:nvPr/>
      </p:nvGrpSpPr>
      <p:grpSpPr>
        <a:xfrm>
          <a:off x="0" y="0"/>
          <a:ext cx="0" cy="0"/>
          <a:chOff x="0" y="0"/>
          <a:chExt cx="0" cy="0"/>
        </a:xfrm>
      </p:grpSpPr>
      <p:sp>
        <p:nvSpPr>
          <p:cNvPr id="50" name="Google Shape;50;p16"/>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6"/>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spcBef>
                <a:spcPts val="440"/>
              </a:spcBef>
              <a:spcAft>
                <a:spcPts val="0"/>
              </a:spcAft>
              <a:buSzPts val="2090"/>
              <a:buNone/>
              <a:defRPr sz="2200">
                <a:solidFill>
                  <a:schemeClr val="lt1"/>
                </a:solidFill>
              </a:defRPr>
            </a:lvl1pPr>
            <a:lvl2pPr indent="-228600" lvl="1" marL="914400" algn="l">
              <a:spcBef>
                <a:spcPts val="360"/>
              </a:spcBef>
              <a:spcAft>
                <a:spcPts val="0"/>
              </a:spcAft>
              <a:buSzPts val="1530"/>
              <a:buNone/>
              <a:defRPr sz="1800">
                <a:solidFill>
                  <a:schemeClr val="lt1"/>
                </a:solidFill>
              </a:defRPr>
            </a:lvl2pPr>
            <a:lvl3pPr indent="-228600" lvl="2" marL="1371600" algn="l">
              <a:spcBef>
                <a:spcPts val="320"/>
              </a:spcBef>
              <a:spcAft>
                <a:spcPts val="0"/>
              </a:spcAft>
              <a:buSzPts val="1120"/>
              <a:buNone/>
              <a:defRPr sz="1600">
                <a:solidFill>
                  <a:schemeClr val="lt1"/>
                </a:solidFill>
              </a:defRPr>
            </a:lvl3pPr>
            <a:lvl4pPr indent="-228600" lvl="3" marL="1828800" algn="l">
              <a:spcBef>
                <a:spcPts val="280"/>
              </a:spcBef>
              <a:spcAft>
                <a:spcPts val="0"/>
              </a:spcAft>
              <a:buSzPts val="910"/>
              <a:buNone/>
              <a:defRPr sz="1400">
                <a:solidFill>
                  <a:schemeClr val="lt1"/>
                </a:solidFill>
              </a:defRPr>
            </a:lvl4pPr>
            <a:lvl5pPr indent="-228600" lvl="4" marL="2286000" algn="l">
              <a:spcBef>
                <a:spcPts val="280"/>
              </a:spcBef>
              <a:spcAft>
                <a:spcPts val="0"/>
              </a:spcAft>
              <a:buSzPts val="910"/>
              <a:buNone/>
              <a:defRPr sz="1400">
                <a:solidFill>
                  <a:schemeClr val="lt1"/>
                </a:solidFill>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2" name="Google Shape;52;p1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5" name="Shape 55"/>
        <p:cNvGrpSpPr/>
        <p:nvPr/>
      </p:nvGrpSpPr>
      <p:grpSpPr>
        <a:xfrm>
          <a:off x="0" y="0"/>
          <a:ext cx="0" cy="0"/>
          <a:chOff x="0" y="0"/>
          <a:chExt cx="0" cy="0"/>
        </a:xfrm>
      </p:grpSpPr>
      <p:sp>
        <p:nvSpPr>
          <p:cNvPr id="56" name="Google Shape;56;p1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7"/>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8" name="Google Shape;58;p17"/>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9" name="Google Shape;59;p1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18"/>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8"/>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5" name="Google Shape;65;p18"/>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6" name="Google Shape;66;p18"/>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7" name="Google Shape;67;p18"/>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1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9"/>
          <p:cNvSpPr txBox="1"/>
          <p:nvPr>
            <p:ph type="title"/>
          </p:nvPr>
        </p:nvSpPr>
        <p:spPr>
          <a:xfrm>
            <a:off x="457200" y="704088"/>
            <a:ext cx="83058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b="0" sz="50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2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21"/>
          <p:cNvSpPr txBox="1"/>
          <p:nvPr>
            <p:ph type="title"/>
          </p:nvPr>
        </p:nvSpPr>
        <p:spPr>
          <a:xfrm>
            <a:off x="685800" y="514352"/>
            <a:ext cx="2743200" cy="1162050"/>
          </a:xfrm>
          <a:prstGeom prst="rect">
            <a:avLst/>
          </a:prstGeom>
          <a:noFill/>
          <a:ln>
            <a:noFill/>
          </a:ln>
        </p:spPr>
        <p:txBody>
          <a:bodyPr anchorCtr="0" anchor="b" bIns="0" lIns="0" spcFirstLastPara="1" rIns="0" wrap="square" tIns="45700">
            <a:noAutofit/>
          </a:bodyPr>
          <a:lstStyle>
            <a:lvl1pPr lvl="0" algn="l">
              <a:spcBef>
                <a:spcPts val="0"/>
              </a:spcBef>
              <a:spcAft>
                <a:spcPts val="0"/>
              </a:spcAft>
              <a:buClr>
                <a:schemeClr val="dk2"/>
              </a:buClr>
              <a:buSzPts val="2600"/>
              <a:buFont typeface="Calibri"/>
              <a:buNone/>
              <a:defRPr b="0" sz="26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1"/>
          <p:cNvSpPr txBox="1"/>
          <p:nvPr>
            <p:ph idx="1" type="body"/>
          </p:nvPr>
        </p:nvSpPr>
        <p:spPr>
          <a:xfrm>
            <a:off x="685800" y="1676400"/>
            <a:ext cx="2743200" cy="4572000"/>
          </a:xfrm>
          <a:prstGeom prst="rect">
            <a:avLst/>
          </a:prstGeom>
          <a:noFill/>
          <a:ln>
            <a:noFill/>
          </a:ln>
        </p:spPr>
        <p:txBody>
          <a:bodyPr anchorCtr="0" anchor="t" bIns="45700" lIns="18275" spcFirstLastPara="1" rIns="18275" wrap="square" tIns="45700">
            <a:normAutofit/>
          </a:bodyPr>
          <a:lstStyle>
            <a:lvl1pPr indent="-228600" lvl="0" marL="457200" algn="l">
              <a:spcBef>
                <a:spcPts val="280"/>
              </a:spcBef>
              <a:spcAft>
                <a:spcPts val="0"/>
              </a:spcAft>
              <a:buSzPts val="133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700"/>
              <a:buNone/>
              <a:defRPr sz="1000"/>
            </a:lvl3pPr>
            <a:lvl4pPr indent="-228600" lvl="3" marL="1828800" algn="l">
              <a:spcBef>
                <a:spcPts val="180"/>
              </a:spcBef>
              <a:spcAft>
                <a:spcPts val="0"/>
              </a:spcAft>
              <a:buSzPts val="585"/>
              <a:buNone/>
              <a:defRPr sz="900"/>
            </a:lvl4pPr>
            <a:lvl5pPr indent="-228600" lvl="4" marL="2286000" algn="l">
              <a:spcBef>
                <a:spcPts val="180"/>
              </a:spcBef>
              <a:spcAft>
                <a:spcPts val="0"/>
              </a:spcAft>
              <a:buSzPts val="585"/>
              <a:buNone/>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21"/>
          <p:cNvSpPr txBox="1"/>
          <p:nvPr>
            <p:ph idx="2" type="body"/>
          </p:nvPr>
        </p:nvSpPr>
        <p:spPr>
          <a:xfrm>
            <a:off x="3575050" y="1676400"/>
            <a:ext cx="5111750" cy="4572000"/>
          </a:xfrm>
          <a:prstGeom prst="rect">
            <a:avLst/>
          </a:prstGeom>
          <a:noFill/>
          <a:ln>
            <a:noFill/>
          </a:ln>
        </p:spPr>
        <p:txBody>
          <a:bodyPr anchorCtr="0" anchor="t" bIns="45700" lIns="91425" spcFirstLastPara="1" rIns="91425" wrap="square" tIns="0">
            <a:normAutofit/>
          </a:bodyPr>
          <a:lstStyle>
            <a:lvl1pPr indent="-397510" lvl="0" marL="457200" algn="l">
              <a:spcBef>
                <a:spcPts val="560"/>
              </a:spcBef>
              <a:spcAft>
                <a:spcPts val="0"/>
              </a:spcAft>
              <a:buSzPts val="2660"/>
              <a:buChar char="⚫"/>
              <a:defRPr sz="2800"/>
            </a:lvl1pPr>
            <a:lvl2pPr indent="-368935" lvl="1" marL="914400" algn="l">
              <a:spcBef>
                <a:spcPts val="520"/>
              </a:spcBef>
              <a:spcAft>
                <a:spcPts val="0"/>
              </a:spcAft>
              <a:buSzPts val="2210"/>
              <a:buChar char="⚫"/>
              <a:defRPr sz="2600"/>
            </a:lvl2pPr>
            <a:lvl3pPr indent="-335280" lvl="2" marL="1371600" algn="l">
              <a:spcBef>
                <a:spcPts val="480"/>
              </a:spcBef>
              <a:spcAft>
                <a:spcPts val="0"/>
              </a:spcAft>
              <a:buSzPts val="1680"/>
              <a:buChar char="⚫"/>
              <a:defRPr sz="2400"/>
            </a:lvl3pPr>
            <a:lvl4pPr indent="-311150" lvl="3" marL="1828800" algn="l">
              <a:spcBef>
                <a:spcPts val="400"/>
              </a:spcBef>
              <a:spcAft>
                <a:spcPts val="0"/>
              </a:spcAft>
              <a:buSzPts val="1300"/>
              <a:buChar char="⚫"/>
              <a:defRPr sz="20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2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sp>
        <p:nvSpPr>
          <p:cNvPr id="88" name="Google Shape;88;p22"/>
          <p:cNvSpPr/>
          <p:nvPr/>
        </p:nvSpPr>
        <p:spPr>
          <a:xfrm flipH="1" rot="-10380000">
            <a:off x="3165753" y="1108077"/>
            <a:ext cx="5257800" cy="4114800"/>
          </a:xfrm>
          <a:prstGeom prst="snipRoundRect">
            <a:avLst>
              <a:gd fmla="val 0" name="adj1"/>
              <a:gd fmla="val 3646" name="adj2"/>
            </a:avLst>
          </a:prstGeom>
          <a:solidFill>
            <a:srgbClr val="FFFFFF"/>
          </a:solidFill>
          <a:ln cap="rnd" cmpd="sng" w="9525">
            <a:solidFill>
              <a:srgbClr val="C0C0C0"/>
            </a:solidFill>
            <a:prstDash val="solid"/>
            <a:round/>
            <a:headEnd len="sm" w="sm" type="none"/>
            <a:tailEnd len="sm" w="sm" type="none"/>
          </a:ln>
          <a:effectLst>
            <a:outerShdw blurRad="63500" sx="98500" kx="100000" rotWithShape="0" algn="tl" dir="7500000" dist="38500" sy="10008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89" name="Google Shape;89;p22"/>
          <p:cNvSpPr/>
          <p:nvPr/>
        </p:nvSpPr>
        <p:spPr>
          <a:xfrm flipH="1" rot="-10380000">
            <a:off x="8004134" y="5359769"/>
            <a:ext cx="155448" cy="155448"/>
          </a:xfrm>
          <a:prstGeom prst="rtTriangle">
            <a:avLst/>
          </a:prstGeom>
          <a:solidFill>
            <a:srgbClr val="FFFFFF"/>
          </a:solidFill>
          <a:ln cap="flat" cmpd="sng" w="12700">
            <a:solidFill>
              <a:srgbClr val="FFFFFF"/>
            </a:solidFill>
            <a:prstDash val="solid"/>
            <a:bevel/>
            <a:headEnd len="sm" w="sm" type="none"/>
            <a:tailEnd len="sm" w="sm" type="none"/>
          </a:ln>
          <a:effectLst>
            <a:outerShdw blurRad="19685" rotWithShape="0" algn="tl" dir="12900000" dist="6350">
              <a:srgbClr val="000000">
                <a:alpha val="4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90" name="Google Shape;90;p22"/>
          <p:cNvSpPr txBox="1"/>
          <p:nvPr>
            <p:ph type="title"/>
          </p:nvPr>
        </p:nvSpPr>
        <p:spPr>
          <a:xfrm>
            <a:off x="609600" y="1176996"/>
            <a:ext cx="2212848" cy="1582621"/>
          </a:xfrm>
          <a:prstGeom prst="rect">
            <a:avLst/>
          </a:prstGeom>
          <a:noFill/>
          <a:ln>
            <a:noFill/>
          </a:ln>
        </p:spPr>
        <p:txBody>
          <a:bodyPr anchorCtr="0" anchor="b" bIns="45700" lIns="45700" spcFirstLastPara="1" rIns="45700" wrap="square" tIns="45700">
            <a:normAutofit/>
          </a:bodyPr>
          <a:lstStyle>
            <a:lvl1pPr lvl="0" algn="l">
              <a:spcBef>
                <a:spcPts val="0"/>
              </a:spcBef>
              <a:spcAft>
                <a:spcPts val="0"/>
              </a:spcAft>
              <a:buClr>
                <a:schemeClr val="dk2"/>
              </a:buClr>
              <a:buSzPts val="2000"/>
              <a:buFont typeface="Calibri"/>
              <a:buNone/>
              <a:defRPr b="1" sz="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2"/>
          <p:cNvSpPr txBox="1"/>
          <p:nvPr>
            <p:ph idx="1" type="body"/>
          </p:nvPr>
        </p:nvSpPr>
        <p:spPr>
          <a:xfrm>
            <a:off x="609600" y="2828785"/>
            <a:ext cx="2209800" cy="2179320"/>
          </a:xfrm>
          <a:prstGeom prst="rect">
            <a:avLst/>
          </a:prstGeom>
          <a:noFill/>
          <a:ln>
            <a:noFill/>
          </a:ln>
        </p:spPr>
        <p:txBody>
          <a:bodyPr anchorCtr="0" anchor="t" bIns="45700" lIns="64000" spcFirstLastPara="1" rIns="45700" wrap="square" tIns="45700">
            <a:normAutofit/>
          </a:bodyPr>
          <a:lstStyle>
            <a:lvl1pPr indent="-228600" lvl="0" marL="457200" algn="l">
              <a:spcBef>
                <a:spcPts val="250"/>
              </a:spcBef>
              <a:spcAft>
                <a:spcPts val="0"/>
              </a:spcAft>
              <a:buSzPts val="1235"/>
              <a:buFont typeface="Constantia"/>
              <a:buNone/>
              <a:defRPr sz="1300"/>
            </a:lvl1pPr>
            <a:lvl2pPr indent="-293369" lvl="1" marL="914400" algn="l">
              <a:spcBef>
                <a:spcPts val="240"/>
              </a:spcBef>
              <a:spcAft>
                <a:spcPts val="0"/>
              </a:spcAft>
              <a:buSzPts val="1020"/>
              <a:buChar char="⚫"/>
              <a:defRPr sz="1200"/>
            </a:lvl2pPr>
            <a:lvl3pPr indent="-273050" lvl="2" marL="1371600" algn="l">
              <a:spcBef>
                <a:spcPts val="200"/>
              </a:spcBef>
              <a:spcAft>
                <a:spcPts val="0"/>
              </a:spcAft>
              <a:buSzPts val="700"/>
              <a:buChar char="⚫"/>
              <a:defRPr sz="1000"/>
            </a:lvl3pPr>
            <a:lvl4pPr indent="-265747" lvl="3" marL="1828800" algn="l">
              <a:spcBef>
                <a:spcPts val="180"/>
              </a:spcBef>
              <a:spcAft>
                <a:spcPts val="0"/>
              </a:spcAft>
              <a:buSzPts val="585"/>
              <a:buChar char="⚫"/>
              <a:defRPr sz="900"/>
            </a:lvl4pPr>
            <a:lvl5pPr indent="-265747" lvl="4" marL="2286000" algn="l">
              <a:spcBef>
                <a:spcPts val="180"/>
              </a:spcBef>
              <a:spcAft>
                <a:spcPts val="0"/>
              </a:spcAft>
              <a:buSzPts val="585"/>
              <a:buChar char="⚫"/>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2" name="Google Shape;92;p2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2"/>
          <p:cNvSpPr txBox="1"/>
          <p:nvPr>
            <p:ph idx="12" type="sldNum"/>
          </p:nvPr>
        </p:nvSpPr>
        <p:spPr>
          <a:xfrm>
            <a:off x="8077200" y="6356350"/>
            <a:ext cx="6096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
        <p:nvSpPr>
          <p:cNvPr id="95" name="Google Shape;95;p22"/>
          <p:cNvSpPr/>
          <p:nvPr>
            <p:ph idx="2" type="pic"/>
          </p:nvPr>
        </p:nvSpPr>
        <p:spPr>
          <a:xfrm rot="420000">
            <a:off x="3485793" y="1199517"/>
            <a:ext cx="4617720" cy="3931920"/>
          </a:xfrm>
          <a:prstGeom prst="rect">
            <a:avLst/>
          </a:prstGeom>
          <a:solidFill>
            <a:schemeClr val="lt2"/>
          </a:solidFill>
          <a:ln cap="rnd" cmpd="sng" w="9525">
            <a:solidFill>
              <a:srgbClr val="C0C0C0"/>
            </a:solidFill>
            <a:prstDash val="solid"/>
            <a:round/>
            <a:headEnd len="sm" w="sm" type="none"/>
            <a:tailEnd len="sm" w="sm" type="none"/>
          </a:ln>
        </p:spPr>
      </p:sp>
      <p:sp>
        <p:nvSpPr>
          <p:cNvPr id="96" name="Google Shape;96;p22"/>
          <p:cNvSpPr/>
          <p:nvPr/>
        </p:nvSpPr>
        <p:spPr>
          <a:xfrm flipH="1" rot="10800000">
            <a:off x="-9525" y="5816600"/>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97" name="Google Shape;97;p22"/>
          <p:cNvSpPr/>
          <p:nvPr/>
        </p:nvSpPr>
        <p:spPr>
          <a:xfrm flipH="1" rot="10800000">
            <a:off x="4381500" y="6219825"/>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2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3"/>
          <p:cNvSpPr txBox="1"/>
          <p:nvPr>
            <p:ph idx="1" type="body"/>
          </p:nvPr>
        </p:nvSpPr>
        <p:spPr>
          <a:xfrm rot="5400000">
            <a:off x="2377440" y="15240"/>
            <a:ext cx="4389120" cy="82296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2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4" name="Shape 104"/>
        <p:cNvGrpSpPr/>
        <p:nvPr/>
      </p:nvGrpSpPr>
      <p:grpSpPr>
        <a:xfrm>
          <a:off x="0" y="0"/>
          <a:ext cx="0" cy="0"/>
          <a:chOff x="0" y="0"/>
          <a:chExt cx="0" cy="0"/>
        </a:xfrm>
      </p:grpSpPr>
      <p:sp>
        <p:nvSpPr>
          <p:cNvPr id="105" name="Google Shape;105;p24"/>
          <p:cNvSpPr txBox="1"/>
          <p:nvPr>
            <p:ph type="title"/>
          </p:nvPr>
        </p:nvSpPr>
        <p:spPr>
          <a:xfrm rot="5400000">
            <a:off x="5052219" y="2491582"/>
            <a:ext cx="5211763" cy="20574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4"/>
          <p:cNvSpPr txBox="1"/>
          <p:nvPr>
            <p:ph idx="1" type="body"/>
          </p:nvPr>
        </p:nvSpPr>
        <p:spPr>
          <a:xfrm rot="5400000">
            <a:off x="861219" y="510382"/>
            <a:ext cx="5211763" cy="60198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2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9" name="Shape 9"/>
        <p:cNvGrpSpPr/>
        <p:nvPr/>
      </p:nvGrpSpPr>
      <p:grpSpPr>
        <a:xfrm>
          <a:off x="0" y="0"/>
          <a:ext cx="0" cy="0"/>
          <a:chOff x="0" y="0"/>
          <a:chExt cx="0" cy="0"/>
        </a:xfrm>
      </p:grpSpPr>
      <p:sp>
        <p:nvSpPr>
          <p:cNvPr id="10" name="Google Shape;10;p12"/>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1" name="Google Shape;11;p12"/>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2" name="Google Shape;12;p12"/>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lt2"/>
              </a:buClr>
              <a:buSzPts val="5000"/>
              <a:buFont typeface="Calibri"/>
              <a:buNone/>
              <a:defRPr b="0" i="0" sz="5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2"/>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lt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lt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lt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lt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lt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lt1"/>
                </a:solidFill>
                <a:latin typeface="Constantia"/>
                <a:ea typeface="Constantia"/>
                <a:cs typeface="Constantia"/>
                <a:sym typeface="Constantia"/>
              </a:defRPr>
            </a:lvl7pPr>
            <a:lvl8pPr indent="-330200" lvl="7" marL="3657600" marR="0" rtl="0" algn="l">
              <a:spcBef>
                <a:spcPts val="320"/>
              </a:spcBef>
              <a:spcAft>
                <a:spcPts val="0"/>
              </a:spcAft>
              <a:buClr>
                <a:schemeClr val="lt2"/>
              </a:buClr>
              <a:buSzPts val="1600"/>
              <a:buFont typeface="Constantia"/>
              <a:buChar char="•"/>
              <a:defRPr b="0" i="0" sz="1600" u="none" cap="none" strike="noStrike">
                <a:solidFill>
                  <a:schemeClr val="lt1"/>
                </a:solidFill>
                <a:latin typeface="Constantia"/>
                <a:ea typeface="Constantia"/>
                <a:cs typeface="Constantia"/>
                <a:sym typeface="Constantia"/>
              </a:defRPr>
            </a:lvl8pPr>
            <a:lvl9pPr indent="-317500" lvl="8" marL="4114800" marR="0" rtl="0" algn="l">
              <a:spcBef>
                <a:spcPts val="280"/>
              </a:spcBef>
              <a:spcAft>
                <a:spcPts val="0"/>
              </a:spcAft>
              <a:buClr>
                <a:schemeClr val="lt2"/>
              </a:buClr>
              <a:buSzPts val="1400"/>
              <a:buFont typeface="Constantia"/>
              <a:buChar char="•"/>
              <a:defRPr b="0" i="0" sz="1400" u="none" cap="none" strike="noStrike">
                <a:solidFill>
                  <a:schemeClr val="lt1"/>
                </a:solidFill>
                <a:latin typeface="Constantia"/>
                <a:ea typeface="Constantia"/>
                <a:cs typeface="Constantia"/>
                <a:sym typeface="Constantia"/>
              </a:defRPr>
            </a:lvl9pPr>
          </a:lstStyle>
          <a:p/>
        </p:txBody>
      </p:sp>
      <p:sp>
        <p:nvSpPr>
          <p:cNvPr id="14" name="Google Shape;14;p1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5" name="Google Shape;15;p1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6" name="Google Shape;16;p1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i="0" sz="1200" u="none" cap="none" strike="noStrike">
                <a:solidFill>
                  <a:srgbClr val="D0E9ED"/>
                </a:solidFill>
                <a:latin typeface="Constantia"/>
                <a:ea typeface="Constantia"/>
                <a:cs typeface="Constantia"/>
                <a:sym typeface="Constantia"/>
              </a:defRPr>
            </a:lvl1pPr>
            <a:lvl2pPr indent="0" lvl="1" marL="0" marR="0" rtl="0" algn="r">
              <a:spcBef>
                <a:spcPts val="0"/>
              </a:spcBef>
              <a:buNone/>
              <a:defRPr b="0" i="0" sz="1200" u="none" cap="none" strike="noStrike">
                <a:solidFill>
                  <a:srgbClr val="D0E9ED"/>
                </a:solidFill>
                <a:latin typeface="Constantia"/>
                <a:ea typeface="Constantia"/>
                <a:cs typeface="Constantia"/>
                <a:sym typeface="Constantia"/>
              </a:defRPr>
            </a:lvl2pPr>
            <a:lvl3pPr indent="0" lvl="2" marL="0" marR="0" rtl="0" algn="r">
              <a:spcBef>
                <a:spcPts val="0"/>
              </a:spcBef>
              <a:buNone/>
              <a:defRPr b="0" i="0" sz="1200" u="none" cap="none" strike="noStrike">
                <a:solidFill>
                  <a:srgbClr val="D0E9ED"/>
                </a:solidFill>
                <a:latin typeface="Constantia"/>
                <a:ea typeface="Constantia"/>
                <a:cs typeface="Constantia"/>
                <a:sym typeface="Constantia"/>
              </a:defRPr>
            </a:lvl3pPr>
            <a:lvl4pPr indent="0" lvl="3" marL="0" marR="0" rtl="0" algn="r">
              <a:spcBef>
                <a:spcPts val="0"/>
              </a:spcBef>
              <a:buNone/>
              <a:defRPr b="0" i="0" sz="1200" u="none" cap="none" strike="noStrike">
                <a:solidFill>
                  <a:srgbClr val="D0E9ED"/>
                </a:solidFill>
                <a:latin typeface="Constantia"/>
                <a:ea typeface="Constantia"/>
                <a:cs typeface="Constantia"/>
                <a:sym typeface="Constantia"/>
              </a:defRPr>
            </a:lvl4pPr>
            <a:lvl5pPr indent="0" lvl="4" marL="0" marR="0" rtl="0" algn="r">
              <a:spcBef>
                <a:spcPts val="0"/>
              </a:spcBef>
              <a:buNone/>
              <a:defRPr b="0" i="0" sz="1200" u="none" cap="none" strike="noStrike">
                <a:solidFill>
                  <a:srgbClr val="D0E9ED"/>
                </a:solidFill>
                <a:latin typeface="Constantia"/>
                <a:ea typeface="Constantia"/>
                <a:cs typeface="Constantia"/>
                <a:sym typeface="Constantia"/>
              </a:defRPr>
            </a:lvl5pPr>
            <a:lvl6pPr indent="0" lvl="5" marL="0" marR="0" rtl="0" algn="r">
              <a:spcBef>
                <a:spcPts val="0"/>
              </a:spcBef>
              <a:buNone/>
              <a:defRPr b="0" i="0" sz="1200" u="none" cap="none" strike="noStrike">
                <a:solidFill>
                  <a:srgbClr val="D0E9ED"/>
                </a:solidFill>
                <a:latin typeface="Constantia"/>
                <a:ea typeface="Constantia"/>
                <a:cs typeface="Constantia"/>
                <a:sym typeface="Constantia"/>
              </a:defRPr>
            </a:lvl6pPr>
            <a:lvl7pPr indent="0" lvl="6" marL="0" marR="0" rtl="0" algn="r">
              <a:spcBef>
                <a:spcPts val="0"/>
              </a:spcBef>
              <a:buNone/>
              <a:defRPr b="0" i="0" sz="1200" u="none" cap="none" strike="noStrike">
                <a:solidFill>
                  <a:srgbClr val="D0E9ED"/>
                </a:solidFill>
                <a:latin typeface="Constantia"/>
                <a:ea typeface="Constantia"/>
                <a:cs typeface="Constantia"/>
                <a:sym typeface="Constantia"/>
              </a:defRPr>
            </a:lvl7pPr>
            <a:lvl8pPr indent="0" lvl="7" marL="0" marR="0" rtl="0" algn="r">
              <a:spcBef>
                <a:spcPts val="0"/>
              </a:spcBef>
              <a:buNone/>
              <a:defRPr b="0" i="0" sz="1200" u="none" cap="none" strike="noStrike">
                <a:solidFill>
                  <a:srgbClr val="D0E9ED"/>
                </a:solidFill>
                <a:latin typeface="Constantia"/>
                <a:ea typeface="Constantia"/>
                <a:cs typeface="Constantia"/>
                <a:sym typeface="Constantia"/>
              </a:defRPr>
            </a:lvl8pPr>
            <a:lvl9pPr indent="0" lvl="8" marL="0" marR="0" rtl="0" algn="r">
              <a:spcBef>
                <a:spcPts val="0"/>
              </a:spcBef>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IN"/>
              <a:t>‹#›</a:t>
            </a:fld>
            <a:endParaRPr/>
          </a:p>
        </p:txBody>
      </p:sp>
      <p:grpSp>
        <p:nvGrpSpPr>
          <p:cNvPr id="17" name="Google Shape;17;p12"/>
          <p:cNvGrpSpPr/>
          <p:nvPr/>
        </p:nvGrpSpPr>
        <p:grpSpPr>
          <a:xfrm>
            <a:off x="-29294" y="-16113"/>
            <a:ext cx="9198255" cy="1086266"/>
            <a:chOff x="-29322" y="-1971"/>
            <a:chExt cx="9198255" cy="1086266"/>
          </a:xfrm>
        </p:grpSpPr>
        <p:sp>
          <p:nvSpPr>
            <p:cNvPr id="18" name="Google Shape;18;p12"/>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19" name="Google Shape;19;p12"/>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26" name="Shape 26"/>
        <p:cNvGrpSpPr/>
        <p:nvPr/>
      </p:nvGrpSpPr>
      <p:grpSpPr>
        <a:xfrm>
          <a:off x="0" y="0"/>
          <a:ext cx="0" cy="0"/>
          <a:chOff x="0" y="0"/>
          <a:chExt cx="0" cy="0"/>
        </a:xfrm>
      </p:grpSpPr>
      <p:sp>
        <p:nvSpPr>
          <p:cNvPr id="27" name="Google Shape;27;p11"/>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8" name="Google Shape;28;p11"/>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9" name="Google Shape;29;p11"/>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dk2"/>
              </a:buClr>
              <a:buSzPts val="5000"/>
              <a:buFont typeface="Calibri"/>
              <a:buNone/>
              <a:defRPr b="0" i="0" sz="50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11"/>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dk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dk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dk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dk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dk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dk1"/>
                </a:solidFill>
                <a:latin typeface="Constantia"/>
                <a:ea typeface="Constantia"/>
                <a:cs typeface="Constantia"/>
                <a:sym typeface="Constantia"/>
              </a:defRPr>
            </a:lvl7pPr>
            <a:lvl8pPr indent="-330200" lvl="7" marL="3657600" marR="0" rtl="0" algn="l">
              <a:spcBef>
                <a:spcPts val="320"/>
              </a:spcBef>
              <a:spcAft>
                <a:spcPts val="0"/>
              </a:spcAft>
              <a:buClr>
                <a:schemeClr val="dk2"/>
              </a:buClr>
              <a:buSzPts val="1600"/>
              <a:buFont typeface="Constantia"/>
              <a:buChar char="•"/>
              <a:defRPr b="0" i="0" sz="1600" u="none" cap="none" strike="noStrike">
                <a:solidFill>
                  <a:schemeClr val="dk1"/>
                </a:solidFill>
                <a:latin typeface="Constantia"/>
                <a:ea typeface="Constantia"/>
                <a:cs typeface="Constantia"/>
                <a:sym typeface="Constantia"/>
              </a:defRPr>
            </a:lvl8pPr>
            <a:lvl9pPr indent="-317500" lvl="8" marL="4114800" marR="0" rtl="0" algn="l">
              <a:spcBef>
                <a:spcPts val="280"/>
              </a:spcBef>
              <a:spcAft>
                <a:spcPts val="0"/>
              </a:spcAft>
              <a:buClr>
                <a:schemeClr val="dk2"/>
              </a:buClr>
              <a:buSzPts val="1400"/>
              <a:buFont typeface="Constantia"/>
              <a:buChar char="•"/>
              <a:defRPr b="0" i="0" sz="1400" u="none" cap="none" strike="noStrike">
                <a:solidFill>
                  <a:schemeClr val="dk1"/>
                </a:solidFill>
                <a:latin typeface="Constantia"/>
                <a:ea typeface="Constantia"/>
                <a:cs typeface="Constantia"/>
                <a:sym typeface="Constantia"/>
              </a:defRPr>
            </a:lvl9pPr>
          </a:lstStyle>
          <a:p/>
        </p:txBody>
      </p:sp>
      <p:sp>
        <p:nvSpPr>
          <p:cNvPr id="31" name="Google Shape;31;p1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2" name="Google Shape;32;p1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3" name="Google Shape;33;p1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200" u="none">
                <a:solidFill>
                  <a:srgbClr val="035C75"/>
                </a:solidFill>
                <a:latin typeface="Constantia"/>
                <a:ea typeface="Constantia"/>
                <a:cs typeface="Constantia"/>
                <a:sym typeface="Constantia"/>
              </a:defRPr>
            </a:lvl1pPr>
            <a:lvl2pPr indent="0" lvl="1" marL="0" marR="0" rtl="0" algn="r">
              <a:spcBef>
                <a:spcPts val="0"/>
              </a:spcBef>
              <a:buNone/>
              <a:defRPr b="0" sz="1200" u="none">
                <a:solidFill>
                  <a:srgbClr val="035C75"/>
                </a:solidFill>
                <a:latin typeface="Constantia"/>
                <a:ea typeface="Constantia"/>
                <a:cs typeface="Constantia"/>
                <a:sym typeface="Constantia"/>
              </a:defRPr>
            </a:lvl2pPr>
            <a:lvl3pPr indent="0" lvl="2" marL="0" marR="0" rtl="0" algn="r">
              <a:spcBef>
                <a:spcPts val="0"/>
              </a:spcBef>
              <a:buNone/>
              <a:defRPr b="0" sz="1200" u="none">
                <a:solidFill>
                  <a:srgbClr val="035C75"/>
                </a:solidFill>
                <a:latin typeface="Constantia"/>
                <a:ea typeface="Constantia"/>
                <a:cs typeface="Constantia"/>
                <a:sym typeface="Constantia"/>
              </a:defRPr>
            </a:lvl3pPr>
            <a:lvl4pPr indent="0" lvl="3" marL="0" marR="0" rtl="0" algn="r">
              <a:spcBef>
                <a:spcPts val="0"/>
              </a:spcBef>
              <a:buNone/>
              <a:defRPr b="0" sz="1200" u="none">
                <a:solidFill>
                  <a:srgbClr val="035C75"/>
                </a:solidFill>
                <a:latin typeface="Constantia"/>
                <a:ea typeface="Constantia"/>
                <a:cs typeface="Constantia"/>
                <a:sym typeface="Constantia"/>
              </a:defRPr>
            </a:lvl4pPr>
            <a:lvl5pPr indent="0" lvl="4" marL="0" marR="0" rtl="0" algn="r">
              <a:spcBef>
                <a:spcPts val="0"/>
              </a:spcBef>
              <a:buNone/>
              <a:defRPr b="0" sz="1200" u="none">
                <a:solidFill>
                  <a:srgbClr val="035C75"/>
                </a:solidFill>
                <a:latin typeface="Constantia"/>
                <a:ea typeface="Constantia"/>
                <a:cs typeface="Constantia"/>
                <a:sym typeface="Constantia"/>
              </a:defRPr>
            </a:lvl5pPr>
            <a:lvl6pPr indent="0" lvl="5" marL="0" marR="0" rtl="0" algn="r">
              <a:spcBef>
                <a:spcPts val="0"/>
              </a:spcBef>
              <a:buNone/>
              <a:defRPr b="0" sz="1200" u="none">
                <a:solidFill>
                  <a:srgbClr val="035C75"/>
                </a:solidFill>
                <a:latin typeface="Constantia"/>
                <a:ea typeface="Constantia"/>
                <a:cs typeface="Constantia"/>
                <a:sym typeface="Constantia"/>
              </a:defRPr>
            </a:lvl6pPr>
            <a:lvl7pPr indent="0" lvl="6" marL="0" marR="0" rtl="0" algn="r">
              <a:spcBef>
                <a:spcPts val="0"/>
              </a:spcBef>
              <a:buNone/>
              <a:defRPr b="0" sz="1200" u="none">
                <a:solidFill>
                  <a:srgbClr val="035C75"/>
                </a:solidFill>
                <a:latin typeface="Constantia"/>
                <a:ea typeface="Constantia"/>
                <a:cs typeface="Constantia"/>
                <a:sym typeface="Constantia"/>
              </a:defRPr>
            </a:lvl7pPr>
            <a:lvl8pPr indent="0" lvl="7" marL="0" marR="0" rtl="0" algn="r">
              <a:spcBef>
                <a:spcPts val="0"/>
              </a:spcBef>
              <a:buNone/>
              <a:defRPr b="0" sz="1200" u="none">
                <a:solidFill>
                  <a:srgbClr val="035C75"/>
                </a:solidFill>
                <a:latin typeface="Constantia"/>
                <a:ea typeface="Constantia"/>
                <a:cs typeface="Constantia"/>
                <a:sym typeface="Constantia"/>
              </a:defRPr>
            </a:lvl8pPr>
            <a:lvl9pPr indent="0" lvl="8" marL="0" marR="0" rtl="0" algn="r">
              <a:spcBef>
                <a:spcPts val="0"/>
              </a:spcBef>
              <a:buNone/>
              <a:defRPr b="0" sz="1200" u="non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IN"/>
              <a:t>‹#›</a:t>
            </a:fld>
            <a:endParaRPr/>
          </a:p>
        </p:txBody>
      </p:sp>
      <p:grpSp>
        <p:nvGrpSpPr>
          <p:cNvPr id="34" name="Google Shape;34;p11"/>
          <p:cNvGrpSpPr/>
          <p:nvPr/>
        </p:nvGrpSpPr>
        <p:grpSpPr>
          <a:xfrm>
            <a:off x="-29294" y="-16113"/>
            <a:ext cx="9198255" cy="1086266"/>
            <a:chOff x="-29322" y="-1971"/>
            <a:chExt cx="9198255" cy="1086266"/>
          </a:xfrm>
        </p:grpSpPr>
        <p:sp>
          <p:nvSpPr>
            <p:cNvPr id="35" name="Google Shape;35;p11"/>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36" name="Google Shape;36;p11"/>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snhu.edu/online-degrees/bachelors/bs-in-marketing/social-media-market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snhu.edu/about-us/newsroom/liberal-arts/what-is-new-medi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
          <p:cNvSpPr txBox="1"/>
          <p:nvPr>
            <p:ph type="ctrTitle"/>
          </p:nvPr>
        </p:nvSpPr>
        <p:spPr>
          <a:xfrm>
            <a:off x="658700" y="1714500"/>
            <a:ext cx="8299200" cy="3338400"/>
          </a:xfrm>
          <a:prstGeom prst="rect">
            <a:avLst/>
          </a:prstGeom>
          <a:noFill/>
          <a:ln>
            <a:noFill/>
          </a:ln>
        </p:spPr>
        <p:txBody>
          <a:bodyPr anchorCtr="0" anchor="b" bIns="0" lIns="0" spcFirstLastPara="1" rIns="18275" wrap="square" tIns="0">
            <a:normAutofit fontScale="90000"/>
          </a:bodyPr>
          <a:lstStyle/>
          <a:p>
            <a:pPr indent="0" lvl="0" marL="0" rtl="0" algn="l">
              <a:spcBef>
                <a:spcPts val="0"/>
              </a:spcBef>
              <a:spcAft>
                <a:spcPts val="0"/>
              </a:spcAft>
              <a:buClr>
                <a:srgbClr val="FF0000"/>
              </a:buClr>
              <a:buSzPct val="100000"/>
              <a:buFont typeface="Libre Baskerville"/>
              <a:buNone/>
            </a:pPr>
            <a:r>
              <a:rPr lang="en-IN">
                <a:solidFill>
                  <a:srgbClr val="FF0000"/>
                </a:solidFill>
                <a:latin typeface="Libre Baskerville"/>
                <a:ea typeface="Libre Baskerville"/>
                <a:cs typeface="Libre Baskerville"/>
                <a:sym typeface="Libre Baskerville"/>
              </a:rPr>
              <a:t>DIGITAL MARKETING</a:t>
            </a:r>
            <a:endParaRPr>
              <a:solidFill>
                <a:srgbClr val="FF0000"/>
              </a:solidFill>
              <a:latin typeface="Libre Baskerville"/>
              <a:ea typeface="Libre Baskerville"/>
              <a:cs typeface="Libre Baskerville"/>
              <a:sym typeface="Libre Baskerville"/>
            </a:endParaRPr>
          </a:p>
          <a:p>
            <a:pPr indent="0" lvl="0" marL="0" rtl="0" algn="ctr">
              <a:spcBef>
                <a:spcPts val="0"/>
              </a:spcBef>
              <a:spcAft>
                <a:spcPts val="0"/>
              </a:spcAft>
              <a:buClr>
                <a:srgbClr val="FF0000"/>
              </a:buClr>
              <a:buSzPct val="100000"/>
              <a:buFont typeface="Libre Baskerville"/>
              <a:buNone/>
            </a:pPr>
            <a:r>
              <a:t/>
            </a:r>
            <a:endParaRPr>
              <a:solidFill>
                <a:srgbClr val="FF0000"/>
              </a:solidFill>
              <a:latin typeface="Libre Baskerville"/>
              <a:ea typeface="Libre Baskerville"/>
              <a:cs typeface="Libre Baskerville"/>
              <a:sym typeface="Libre Baskerville"/>
            </a:endParaRPr>
          </a:p>
          <a:p>
            <a:pPr indent="0" lvl="0" marL="0" rtl="0" algn="ctr">
              <a:spcBef>
                <a:spcPts val="0"/>
              </a:spcBef>
              <a:spcAft>
                <a:spcPts val="0"/>
              </a:spcAft>
              <a:buClr>
                <a:srgbClr val="FF0000"/>
              </a:buClr>
              <a:buSzPct val="100000"/>
              <a:buFont typeface="Libre Baskerville"/>
              <a:buNone/>
            </a:pPr>
            <a:r>
              <a:rPr lang="en-IN">
                <a:solidFill>
                  <a:srgbClr val="FF0000"/>
                </a:solidFill>
                <a:latin typeface="Libre Baskerville"/>
                <a:ea typeface="Libre Baskerville"/>
                <a:cs typeface="Libre Baskerville"/>
                <a:sym typeface="Libre Baskerville"/>
              </a:rPr>
              <a:t>B</a:t>
            </a:r>
            <a:r>
              <a:rPr lang="en-IN">
                <a:solidFill>
                  <a:srgbClr val="FF0000"/>
                </a:solidFill>
                <a:latin typeface="Libre Baskerville"/>
                <a:ea typeface="Libre Baskerville"/>
                <a:cs typeface="Libre Baskerville"/>
                <a:sym typeface="Libre Baskerville"/>
              </a:rPr>
              <a:t>y </a:t>
            </a:r>
            <a:endParaRPr>
              <a:solidFill>
                <a:srgbClr val="FF0000"/>
              </a:solidFill>
              <a:latin typeface="Libre Baskerville"/>
              <a:ea typeface="Libre Baskerville"/>
              <a:cs typeface="Libre Baskerville"/>
              <a:sym typeface="Libre Baskerville"/>
            </a:endParaRPr>
          </a:p>
          <a:p>
            <a:pPr indent="0" lvl="0" marL="0" rtl="0" algn="ctr">
              <a:spcBef>
                <a:spcPts val="0"/>
              </a:spcBef>
              <a:spcAft>
                <a:spcPts val="0"/>
              </a:spcAft>
              <a:buClr>
                <a:srgbClr val="FF0000"/>
              </a:buClr>
              <a:buSzPct val="169696"/>
              <a:buFont typeface="Libre Baskerville"/>
              <a:buNone/>
            </a:pPr>
            <a:r>
              <a:rPr lang="en-IN" sz="3300">
                <a:solidFill>
                  <a:srgbClr val="FF0000"/>
                </a:solidFill>
                <a:latin typeface="Libre Baskerville"/>
                <a:ea typeface="Libre Baskerville"/>
                <a:cs typeface="Libre Baskerville"/>
                <a:sym typeface="Libre Baskerville"/>
              </a:rPr>
              <a:t>S.Vijayalakshmi.</a:t>
            </a:r>
            <a:endParaRPr sz="3300">
              <a:solidFill>
                <a:srgbClr val="FF0000"/>
              </a:solidFill>
              <a:latin typeface="Libre Baskerville"/>
              <a:ea typeface="Libre Baskerville"/>
              <a:cs typeface="Libre Baskerville"/>
              <a:sym typeface="Libre Baskerville"/>
            </a:endParaRPr>
          </a:p>
          <a:p>
            <a:pPr indent="0" lvl="0" marL="0" rtl="0" algn="ctr">
              <a:spcBef>
                <a:spcPts val="0"/>
              </a:spcBef>
              <a:spcAft>
                <a:spcPts val="0"/>
              </a:spcAft>
              <a:buClr>
                <a:srgbClr val="FF0000"/>
              </a:buClr>
              <a:buSzPct val="169696"/>
              <a:buFont typeface="Libre Baskerville"/>
              <a:buNone/>
            </a:pPr>
            <a:r>
              <a:rPr lang="en-IN" sz="3300">
                <a:solidFill>
                  <a:srgbClr val="FF0000"/>
                </a:solidFill>
                <a:latin typeface="Libre Baskerville"/>
                <a:ea typeface="Libre Baskerville"/>
                <a:cs typeface="Libre Baskerville"/>
                <a:sym typeface="Libre Baskerville"/>
              </a:rPr>
              <a:t>Assistant Professor</a:t>
            </a:r>
            <a:endParaRPr sz="3300">
              <a:solidFill>
                <a:srgbClr val="FF0000"/>
              </a:solidFill>
              <a:latin typeface="Libre Baskerville"/>
              <a:ea typeface="Libre Baskerville"/>
              <a:cs typeface="Libre Baskerville"/>
              <a:sym typeface="Libre Baskerville"/>
            </a:endParaRPr>
          </a:p>
          <a:p>
            <a:pPr indent="0" lvl="0" marL="0" rtl="0" algn="ctr">
              <a:spcBef>
                <a:spcPts val="0"/>
              </a:spcBef>
              <a:spcAft>
                <a:spcPts val="0"/>
              </a:spcAft>
              <a:buClr>
                <a:srgbClr val="FF0000"/>
              </a:buClr>
              <a:buSzPct val="169696"/>
              <a:buFont typeface="Libre Baskerville"/>
              <a:buNone/>
            </a:pPr>
            <a:r>
              <a:rPr lang="en-IN" sz="3300">
                <a:solidFill>
                  <a:srgbClr val="FF0000"/>
                </a:solidFill>
                <a:latin typeface="Libre Baskerville"/>
                <a:ea typeface="Libre Baskerville"/>
                <a:cs typeface="Libre Baskerville"/>
                <a:sym typeface="Libre Baskerville"/>
              </a:rPr>
              <a:t>C.P.A.College,Bodinayakanur</a:t>
            </a:r>
            <a:endParaRPr sz="3300">
              <a:solidFill>
                <a:srgbClr val="FF0000"/>
              </a:solidFill>
              <a:latin typeface="Libre Baskerville"/>
              <a:ea typeface="Libre Baskerville"/>
              <a:cs typeface="Libre Baskerville"/>
              <a:sym typeface="Libre Baskerville"/>
            </a:endParaRPr>
          </a:p>
        </p:txBody>
      </p:sp>
      <p:sp>
        <p:nvSpPr>
          <p:cNvPr id="115" name="Google Shape;115;p1"/>
          <p:cNvSpPr txBox="1"/>
          <p:nvPr>
            <p:ph idx="1" type="subTitle"/>
          </p:nvPr>
        </p:nvSpPr>
        <p:spPr>
          <a:xfrm>
            <a:off x="7072330" y="6072206"/>
            <a:ext cx="357190" cy="45719"/>
          </a:xfrm>
          <a:prstGeom prst="rect">
            <a:avLst/>
          </a:prstGeom>
          <a:noFill/>
          <a:ln>
            <a:noFill/>
          </a:ln>
        </p:spPr>
        <p:txBody>
          <a:bodyPr anchorCtr="0" anchor="t" bIns="45700" lIns="0" spcFirstLastPara="1" rIns="18275" wrap="square" tIns="45700">
            <a:normAutofit fontScale="25000" lnSpcReduction="20000"/>
          </a:bodyPr>
          <a:lstStyle/>
          <a:p>
            <a:pPr indent="0" lvl="0" marL="0" marR="45720" rtl="0" algn="r">
              <a:spcBef>
                <a:spcPts val="0"/>
              </a:spcBef>
              <a:spcAft>
                <a:spcPts val="0"/>
              </a:spcAft>
              <a:buSzPct val="95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type="title"/>
          </p:nvPr>
        </p:nvSpPr>
        <p:spPr>
          <a:xfrm>
            <a:off x="457200" y="704088"/>
            <a:ext cx="8229600" cy="1143000"/>
          </a:xfrm>
          <a:prstGeom prst="rect">
            <a:avLst/>
          </a:prstGeom>
          <a:noFill/>
          <a:ln>
            <a:noFill/>
          </a:ln>
        </p:spPr>
        <p:txBody>
          <a:bodyPr anchorCtr="1" anchor="t" bIns="0" lIns="0" spcFirstLastPara="1" rIns="0" wrap="square" tIns="45700">
            <a:normAutofit/>
          </a:bodyPr>
          <a:lstStyle/>
          <a:p>
            <a:pPr indent="0" lvl="0" marL="0" rtl="0" algn="ctr">
              <a:spcBef>
                <a:spcPts val="0"/>
              </a:spcBef>
              <a:spcAft>
                <a:spcPts val="0"/>
              </a:spcAft>
              <a:buClr>
                <a:srgbClr val="F0F6FE"/>
              </a:buClr>
              <a:buSzPts val="5000"/>
              <a:buFont typeface="Calibri"/>
              <a:buNone/>
            </a:pPr>
            <a:r>
              <a:rPr b="1" lang="en-IN">
                <a:solidFill>
                  <a:srgbClr val="F0F6FE"/>
                </a:solidFill>
              </a:rPr>
              <a:t>Digital marketing</a:t>
            </a:r>
            <a:endParaRPr b="1">
              <a:solidFill>
                <a:srgbClr val="F0F6FE"/>
              </a:solidFill>
            </a:endParaRPr>
          </a:p>
        </p:txBody>
      </p:sp>
      <p:sp>
        <p:nvSpPr>
          <p:cNvPr id="121" name="Google Shape;121;p2"/>
          <p:cNvSpPr txBox="1"/>
          <p:nvPr>
            <p:ph idx="1" type="body"/>
          </p:nvPr>
        </p:nvSpPr>
        <p:spPr>
          <a:xfrm>
            <a:off x="457200" y="1935480"/>
            <a:ext cx="8229600" cy="4389120"/>
          </a:xfrm>
          <a:prstGeom prst="rect">
            <a:avLst/>
          </a:prstGeom>
          <a:solidFill>
            <a:srgbClr val="FFFFFF"/>
          </a:solidFill>
          <a:ln>
            <a:noFill/>
          </a:ln>
        </p:spPr>
        <p:txBody>
          <a:bodyPr anchorCtr="0" anchor="t" bIns="45700" lIns="91425" spcFirstLastPara="1" rIns="91425" wrap="square" tIns="45700">
            <a:normAutofit/>
          </a:bodyPr>
          <a:lstStyle/>
          <a:p>
            <a:pPr indent="-117475" lvl="0" marL="274320" rtl="0" algn="l">
              <a:spcBef>
                <a:spcPts val="0"/>
              </a:spcBef>
              <a:spcAft>
                <a:spcPts val="0"/>
              </a:spcAft>
              <a:buSzPts val="2470"/>
              <a:buNone/>
            </a:pPr>
            <a:r>
              <a:t/>
            </a:r>
            <a:endParaRPr/>
          </a:p>
          <a:p>
            <a:pPr indent="-274320" lvl="0" marL="274320" rtl="0" algn="just">
              <a:spcBef>
                <a:spcPts val="520"/>
              </a:spcBef>
              <a:spcAft>
                <a:spcPts val="0"/>
              </a:spcAft>
              <a:buSzPts val="2470"/>
              <a:buChar char="⚫"/>
            </a:pPr>
            <a:r>
              <a:rPr lang="en-IN"/>
              <a:t>Digital marketing encompasses a wide variety of marketing tactics and technologies used to reach consumers online. As a form of online marketing, it allows organizations to establish a brand identity and has revolutionized the marketing industry.</a:t>
            </a:r>
            <a:endParaRPr/>
          </a:p>
          <a:p>
            <a:pPr indent="-274320" lvl="0" marL="274320" rtl="0" algn="l">
              <a:spcBef>
                <a:spcPts val="520"/>
              </a:spcBef>
              <a:spcAft>
                <a:spcPts val="0"/>
              </a:spcAft>
              <a:buSzPts val="247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200"/>
              <a:buFont typeface="Calibri"/>
              <a:buNone/>
            </a:pPr>
            <a:r>
              <a:rPr lang="en-IN" sz="3200"/>
              <a:t>   </a:t>
            </a:r>
            <a:r>
              <a:rPr lang="en-IN" sz="3200">
                <a:solidFill>
                  <a:schemeClr val="accent2"/>
                </a:solidFill>
              </a:rPr>
              <a:t> </a:t>
            </a:r>
            <a:r>
              <a:rPr b="1" lang="en-IN" sz="3200">
                <a:solidFill>
                  <a:srgbClr val="F0F6FE"/>
                </a:solidFill>
              </a:rPr>
              <a:t>8 types of DIGITAL MARKETING</a:t>
            </a:r>
            <a:endParaRPr sz="3200"/>
          </a:p>
        </p:txBody>
      </p:sp>
      <p:sp>
        <p:nvSpPr>
          <p:cNvPr id="127" name="Google Shape;127;p3"/>
          <p:cNvSpPr txBox="1"/>
          <p:nvPr>
            <p:ph idx="1" type="body"/>
          </p:nvPr>
        </p:nvSpPr>
        <p:spPr>
          <a:xfrm>
            <a:off x="357158" y="2357430"/>
            <a:ext cx="8286808" cy="403193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just">
              <a:spcBef>
                <a:spcPts val="520"/>
              </a:spcBef>
              <a:spcAft>
                <a:spcPts val="0"/>
              </a:spcAft>
              <a:buSzPts val="2470"/>
              <a:buChar char="⚫"/>
            </a:pPr>
            <a:r>
              <a:rPr lang="en-IN"/>
              <a:t> Digital marketing can be broadly broken into 8 main categories including: Search Engine Optimization, Pay-per-Click, Social Media Marketing, Content Marketing, Email Marketing, Mobile Marketing, Marketing Analytics and Affiliate Marketing .</a:t>
            </a:r>
            <a:endParaRPr/>
          </a:p>
          <a:p>
            <a:pPr indent="-274320" lvl="0" marL="274320" rtl="0" algn="just">
              <a:spcBef>
                <a:spcPts val="520"/>
              </a:spcBef>
              <a:spcAft>
                <a:spcPts val="0"/>
              </a:spcAft>
              <a:buSzPts val="2470"/>
              <a:buNone/>
            </a:pPr>
            <a:r>
              <a:rPr lang="en-IN"/>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ctr">
              <a:spcBef>
                <a:spcPts val="0"/>
              </a:spcBef>
              <a:spcAft>
                <a:spcPts val="0"/>
              </a:spcAft>
              <a:buSzPts val="3600"/>
              <a:buFont typeface="Calibri"/>
              <a:buNone/>
            </a:pPr>
            <a:r>
              <a:rPr b="1" lang="en-IN" sz="3600"/>
              <a:t>       </a:t>
            </a:r>
            <a:r>
              <a:rPr b="1" lang="en-IN" sz="3600">
                <a:solidFill>
                  <a:srgbClr val="F0F6FE"/>
                </a:solidFill>
                <a:highlight>
                  <a:srgbClr val="09B6BE"/>
                </a:highlight>
              </a:rPr>
              <a:t>SEARCH ENGINE OPTIMIZATION</a:t>
            </a:r>
            <a:endParaRPr b="1" sz="3600">
              <a:highlight>
                <a:srgbClr val="09B6BE"/>
              </a:highlight>
            </a:endParaRPr>
          </a:p>
        </p:txBody>
      </p:sp>
      <p:sp>
        <p:nvSpPr>
          <p:cNvPr id="133" name="Google Shape;133;p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117475" lvl="0" marL="274320" rtl="0" algn="l">
              <a:spcBef>
                <a:spcPts val="0"/>
              </a:spcBef>
              <a:spcAft>
                <a:spcPts val="0"/>
              </a:spcAft>
              <a:buSzPts val="2470"/>
              <a:buNone/>
            </a:pPr>
            <a:r>
              <a:t/>
            </a:r>
            <a:endParaRPr/>
          </a:p>
          <a:p>
            <a:pPr indent="-274320" lvl="0" marL="274320" rtl="0" algn="just">
              <a:spcBef>
                <a:spcPts val="560"/>
              </a:spcBef>
              <a:spcAft>
                <a:spcPts val="0"/>
              </a:spcAft>
              <a:buSzPts val="2470"/>
              <a:buChar char="⚫"/>
            </a:pPr>
            <a:r>
              <a:rPr lang="en-IN"/>
              <a:t>   </a:t>
            </a:r>
            <a:r>
              <a:rPr lang="en-IN" sz="2800"/>
              <a:t>The goal of SEO is to get a business to rank higher in Google search results, ultimately increasing search engine traffic to the business’s website. To accomplish this, SEO marketers research words and phrases consumers are using to search for information online, and use those terms in their own content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rgbClr val="F0F6FE"/>
              </a:buClr>
              <a:buSzPts val="5000"/>
              <a:buFont typeface="Calibri"/>
              <a:buNone/>
            </a:pPr>
            <a:r>
              <a:rPr b="1" lang="en-IN">
                <a:solidFill>
                  <a:srgbClr val="F0F6FE"/>
                </a:solidFill>
              </a:rPr>
              <a:t>     </a:t>
            </a:r>
            <a:r>
              <a:rPr b="1" lang="en-IN">
                <a:solidFill>
                  <a:srgbClr val="262626"/>
                </a:solidFill>
              </a:rPr>
              <a:t>SOCIAL MEDIA MARKETING  </a:t>
            </a:r>
            <a:endParaRPr b="1">
              <a:solidFill>
                <a:srgbClr val="262626"/>
              </a:solidFill>
            </a:endParaRPr>
          </a:p>
        </p:txBody>
      </p:sp>
      <p:sp>
        <p:nvSpPr>
          <p:cNvPr id="139" name="Google Shape;139;p5"/>
          <p:cNvSpPr txBox="1"/>
          <p:nvPr>
            <p:ph idx="1" type="body"/>
          </p:nvPr>
        </p:nvSpPr>
        <p:spPr>
          <a:xfrm>
            <a:off x="457200" y="1935480"/>
            <a:ext cx="8401080" cy="438912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70"/>
              <a:buNone/>
            </a:pPr>
            <a:r>
              <a:t/>
            </a:r>
            <a:endParaRPr/>
          </a:p>
          <a:p>
            <a:pPr indent="-274320" lvl="0" marL="274320" rtl="0" algn="just">
              <a:spcBef>
                <a:spcPts val="520"/>
              </a:spcBef>
              <a:spcAft>
                <a:spcPts val="0"/>
              </a:spcAft>
              <a:buSzPts val="2470"/>
              <a:buChar char="⚫"/>
            </a:pPr>
            <a:r>
              <a:rPr lang="en-IN"/>
              <a:t>  This includes everything a business does via social media channels. Just about everyone is familiar with social media, but marketers must approach social with an integrated and strategic approach. </a:t>
            </a:r>
            <a:r>
              <a:rPr b="1" lang="en-IN" u="sng">
                <a:solidFill>
                  <a:schemeClr val="hlink"/>
                </a:solidFill>
                <a:hlinkClick r:id="rId3"/>
              </a:rPr>
              <a:t>Social media marketing</a:t>
            </a:r>
            <a:r>
              <a:rPr lang="en-IN"/>
              <a:t> goes far beyond simply creating posts for social channels and responding to comments.</a:t>
            </a:r>
            <a:endParaRPr/>
          </a:p>
          <a:p>
            <a:pPr indent="-117475" lvl="0" marL="274320" rtl="0" algn="just">
              <a:spcBef>
                <a:spcPts val="520"/>
              </a:spcBef>
              <a:spcAft>
                <a:spcPts val="0"/>
              </a:spcAft>
              <a:buSzPts val="247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6"/>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IN"/>
              <a:t>    </a:t>
            </a:r>
            <a:r>
              <a:rPr b="1" lang="en-IN">
                <a:solidFill>
                  <a:srgbClr val="F0F6FE"/>
                </a:solidFill>
                <a:highlight>
                  <a:srgbClr val="09B6BE"/>
                </a:highlight>
              </a:rPr>
              <a:t>CONTENT MARKETING</a:t>
            </a:r>
            <a:endParaRPr>
              <a:highlight>
                <a:srgbClr val="09B6BE"/>
              </a:highlight>
            </a:endParaRPr>
          </a:p>
        </p:txBody>
      </p:sp>
      <p:sp>
        <p:nvSpPr>
          <p:cNvPr id="145" name="Google Shape;145;p6"/>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2470"/>
              <a:buChar char="⚫"/>
            </a:pPr>
            <a:r>
              <a:rPr lang="en-IN"/>
              <a:t>  Content marketing uses storytelling and information sharing to increase brand awareness. Ultimately, the goal is to have the reader take an action towards becoming a customer, such as requesting more information, signing up for an email list, or making a purchase. “Content” can mean blog posts, resources like white papers and e-books, digital video, podcasts, and much more.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5000"/>
              <a:buFont typeface="Calibri"/>
              <a:buNone/>
            </a:pPr>
            <a:r>
              <a:rPr lang="en-IN"/>
              <a:t>      </a:t>
            </a:r>
            <a:r>
              <a:rPr b="1" lang="en-IN"/>
              <a:t>Email MARKETING</a:t>
            </a:r>
            <a:endParaRPr b="1"/>
          </a:p>
        </p:txBody>
      </p:sp>
      <p:sp>
        <p:nvSpPr>
          <p:cNvPr id="151" name="Google Shape;151;p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117475" lvl="0" marL="274320" rtl="0" algn="l">
              <a:spcBef>
                <a:spcPts val="0"/>
              </a:spcBef>
              <a:spcAft>
                <a:spcPts val="0"/>
              </a:spcAft>
              <a:buSzPts val="2470"/>
              <a:buNone/>
            </a:pPr>
            <a:r>
              <a:t/>
            </a:r>
            <a:endParaRPr/>
          </a:p>
          <a:p>
            <a:pPr indent="-274320" lvl="0" marL="274320" rtl="0" algn="just">
              <a:spcBef>
                <a:spcPts val="520"/>
              </a:spcBef>
              <a:spcAft>
                <a:spcPts val="0"/>
              </a:spcAft>
              <a:buSzPts val="2470"/>
              <a:buChar char="⚫"/>
            </a:pPr>
            <a:r>
              <a:rPr lang="en-IN"/>
              <a:t>  Email marketing pros not only know how to create compelling campaigns, they also understand optimal audience outreach and are skilled at analyzing customer interactions and data, and making strategic decisions based on that data, according to the American Marketing Association.</a:t>
            </a:r>
            <a:endParaRPr/>
          </a:p>
          <a:p>
            <a:pPr indent="-117475" lvl="0" marL="274320" rtl="0" algn="l">
              <a:spcBef>
                <a:spcPts val="520"/>
              </a:spcBef>
              <a:spcAft>
                <a:spcPts val="0"/>
              </a:spcAft>
              <a:buSzPts val="2470"/>
              <a:buNone/>
            </a:pPr>
            <a:r>
              <a:t/>
            </a:r>
            <a:endParaRPr>
              <a:solidFill>
                <a:srgbClr val="7030A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8"/>
          <p:cNvSpPr txBox="1"/>
          <p:nvPr>
            <p:ph type="title"/>
          </p:nvPr>
        </p:nvSpPr>
        <p:spPr>
          <a:xfrm>
            <a:off x="457200" y="975227"/>
            <a:ext cx="8229600" cy="14544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i="1" lang="en-IN"/>
              <a:t>          </a:t>
            </a:r>
            <a:r>
              <a:rPr b="1" i="1" lang="en-IN">
                <a:solidFill>
                  <a:srgbClr val="F0F6FE"/>
                </a:solidFill>
                <a:highlight>
                  <a:srgbClr val="09B6BE"/>
                </a:highlight>
              </a:rPr>
              <a:t>Mobile Marketing</a:t>
            </a:r>
            <a:br>
              <a:rPr b="1" i="1" lang="en-IN">
                <a:highlight>
                  <a:srgbClr val="09B6BE"/>
                </a:highlight>
              </a:rPr>
            </a:br>
            <a:endParaRPr>
              <a:highlight>
                <a:srgbClr val="09B6BE"/>
              </a:highlight>
            </a:endParaRPr>
          </a:p>
        </p:txBody>
      </p:sp>
      <p:sp>
        <p:nvSpPr>
          <p:cNvPr id="157" name="Google Shape;157;p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2470"/>
              <a:buChar char="⚫"/>
            </a:pPr>
            <a:r>
              <a:rPr lang="en-IN"/>
              <a:t>  Mobile marketing reaches people through text messages, social media, websites, email and mobile applications.</a:t>
            </a:r>
            <a:endParaRPr/>
          </a:p>
          <a:p>
            <a:pPr indent="-117475" lvl="0" marL="274320" rtl="0" algn="just">
              <a:spcBef>
                <a:spcPts val="520"/>
              </a:spcBef>
              <a:spcAft>
                <a:spcPts val="0"/>
              </a:spcAft>
              <a:buSzPts val="2470"/>
              <a:buNone/>
            </a:pPr>
            <a:r>
              <a:t/>
            </a:r>
            <a:endParaRPr b="1" i="1"/>
          </a:p>
          <a:p>
            <a:pPr indent="-274320" lvl="0" marL="274320" rtl="0" algn="just">
              <a:spcBef>
                <a:spcPts val="520"/>
              </a:spcBef>
              <a:spcAft>
                <a:spcPts val="0"/>
              </a:spcAft>
              <a:buSzPts val="2470"/>
              <a:buChar char="⚫"/>
            </a:pPr>
            <a:r>
              <a:rPr lang="en-IN"/>
              <a:t>  Not only does this allow marketers to learn what is successful with consumers and adapt their marketing messages moving forward, it also means they can demonstrate their value to the company.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457200" y="357166"/>
            <a:ext cx="8229600" cy="1489922"/>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i="1" lang="en-IN"/>
              <a:t>             </a:t>
            </a:r>
            <a:r>
              <a:rPr b="1" i="1" lang="en-IN" cap="none">
                <a:solidFill>
                  <a:srgbClr val="0077FF"/>
                </a:solidFill>
              </a:rPr>
              <a:t>Affiliate Marketing</a:t>
            </a:r>
            <a:br>
              <a:rPr b="1" i="1" lang="en-IN" cap="none">
                <a:solidFill>
                  <a:srgbClr val="0077FF"/>
                </a:solidFill>
              </a:rPr>
            </a:br>
            <a:endParaRPr/>
          </a:p>
        </p:txBody>
      </p:sp>
      <p:sp>
        <p:nvSpPr>
          <p:cNvPr id="164" name="Google Shape;164;p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2470"/>
              <a:buChar char="⚫"/>
            </a:pPr>
            <a:r>
              <a:rPr lang="en-IN"/>
              <a:t>  Affiliate marketing utilizes the ever-growing popularity of industry experts and social media influencers. In working with these third-party influencers, your organization will collaborate to promote your products or services for compensation. </a:t>
            </a:r>
            <a:endParaRPr/>
          </a:p>
          <a:p>
            <a:pPr indent="-274320" lvl="0" marL="274320" rtl="0" algn="just">
              <a:spcBef>
                <a:spcPts val="520"/>
              </a:spcBef>
              <a:spcAft>
                <a:spcPts val="0"/>
              </a:spcAft>
              <a:buSzPts val="2470"/>
              <a:buChar char="⚫"/>
            </a:pPr>
            <a:r>
              <a:rPr lang="en-IN"/>
              <a:t>  Within the last few years affiliate, or influencer marketing has grown immensely with </a:t>
            </a:r>
            <a:r>
              <a:rPr b="1" lang="en-IN" u="sng">
                <a:solidFill>
                  <a:schemeClr val="hlink"/>
                </a:solidFill>
                <a:hlinkClick r:id="rId3"/>
              </a:rPr>
              <a:t>new media</a:t>
            </a:r>
            <a:r>
              <a:rPr lang="en-IN"/>
              <a:t> like TikTok, Instagram, Youtube and blogs being a mainstream form of entertainment, news and shipping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fontScale="90000"/>
          </a:bodyPr>
          <a:lstStyle/>
          <a:p>
            <a:pPr indent="0" lvl="0" marL="0" rtl="0" algn="l">
              <a:spcBef>
                <a:spcPts val="0"/>
              </a:spcBef>
              <a:spcAft>
                <a:spcPts val="0"/>
              </a:spcAft>
              <a:buClr>
                <a:schemeClr val="dk2"/>
              </a:buClr>
              <a:buSzPct val="100000"/>
              <a:buFont typeface="Calibri"/>
              <a:buNone/>
            </a:pPr>
            <a:r>
              <a:rPr lang="en-IN"/>
              <a:t>    CONCLUSION OF DIGITAL MARKETING</a:t>
            </a:r>
            <a:endParaRPr/>
          </a:p>
        </p:txBody>
      </p:sp>
      <p:sp>
        <p:nvSpPr>
          <p:cNvPr id="170" name="Google Shape;170;p1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2470"/>
              <a:buChar char="⚫"/>
            </a:pPr>
            <a:r>
              <a:rPr lang="en-IN"/>
              <a:t>Since digital marketing is a rapidly changing space and it is imperative for companies to stay up to date on new and emerging strategies, Hobson said. There are many ways that companies do this, some of which are the responsibility of digital marketers and some of which is done by other departments.</a:t>
            </a:r>
            <a:endParaRPr/>
          </a:p>
          <a:p>
            <a:pPr indent="-117475" lvl="0" marL="274320" rtl="0" algn="l">
              <a:spcBef>
                <a:spcPts val="520"/>
              </a:spcBef>
              <a:spcAft>
                <a:spcPts val="0"/>
              </a:spcAft>
              <a:buSzPts val="247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2023-03-14T14:37:32Z</dcterms:created>
  <dc:creator>MASILAMANI</dc:creator>
</cp:coreProperties>
</file>