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5" r:id="rId7"/>
    <p:sldId id="262" r:id="rId8"/>
    <p:sldId id="268" r:id="rId9"/>
    <p:sldId id="270" r:id="rId10"/>
    <p:sldId id="271" r:id="rId11"/>
    <p:sldId id="272" r:id="rId12"/>
    <p:sldId id="273" r:id="rId13"/>
    <p:sldId id="274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40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5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Digital Electronics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b="1" i="1" dirty="0" smtClean="0"/>
              <a:t>R.BHUVANESHKUMAR</a:t>
            </a:r>
          </a:p>
          <a:p>
            <a:pPr algn="ctr"/>
            <a:r>
              <a:rPr lang="en-US" dirty="0" smtClean="0"/>
              <a:t>Assistant Professor</a:t>
            </a:r>
          </a:p>
          <a:p>
            <a:pPr algn="ctr"/>
            <a:r>
              <a:rPr lang="en-US" dirty="0" smtClean="0"/>
              <a:t>C.P.A College Bodinayakanur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9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066800"/>
          </a:xfrm>
        </p:spPr>
        <p:txBody>
          <a:bodyPr/>
          <a:lstStyle/>
          <a:p>
            <a:pPr algn="ctr"/>
            <a:r>
              <a:rPr lang="en-US" dirty="0" smtClean="0"/>
              <a:t>Number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2438400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Binary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Decimal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Hexadecimal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Octal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7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7467600" cy="3962400"/>
          </a:xfrm>
        </p:spPr>
      </p:pic>
    </p:spTree>
    <p:extLst>
      <p:ext uri="{BB962C8B-B14F-4D97-AF65-F5344CB8AC3E}">
        <p14:creationId xmlns:p14="http://schemas.microsoft.com/office/powerpoint/2010/main" val="15806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851648" cy="1219200"/>
          </a:xfrm>
        </p:spPr>
        <p:txBody>
          <a:bodyPr/>
          <a:lstStyle/>
          <a:p>
            <a:pPr algn="ctr"/>
            <a:r>
              <a:rPr lang="en-US" dirty="0" smtClean="0"/>
              <a:t>Binary Number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Base : 2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Numbers : 0 &amp;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8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States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62" y="1981200"/>
            <a:ext cx="3267075" cy="3200400"/>
          </a:xfrm>
        </p:spPr>
      </p:pic>
    </p:spTree>
    <p:extLst>
      <p:ext uri="{BB962C8B-B14F-4D97-AF65-F5344CB8AC3E}">
        <p14:creationId xmlns:p14="http://schemas.microsoft.com/office/powerpoint/2010/main" val="83850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2895600" cy="449579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828800"/>
            <a:ext cx="4038600" cy="4267200"/>
          </a:xfrm>
        </p:spPr>
      </p:pic>
    </p:spTree>
    <p:extLst>
      <p:ext uri="{BB962C8B-B14F-4D97-AF65-F5344CB8AC3E}">
        <p14:creationId xmlns:p14="http://schemas.microsoft.com/office/powerpoint/2010/main" val="37945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dirty="0" smtClean="0"/>
              <a:t>2^0 =1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81089741"/>
              </p:ext>
            </p:extLst>
          </p:nvPr>
        </p:nvGraphicFramePr>
        <p:xfrm>
          <a:off x="685800" y="1828800"/>
          <a:ext cx="3428999" cy="40328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8999"/>
              </a:tblGrid>
              <a:tr h="28179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 dirty="0">
                          <a:effectLst/>
                        </a:rPr>
                        <a:t>2^1 =2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282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2^2 =4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282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2^3=8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655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2^4=16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473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2^5 =32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282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 dirty="0">
                          <a:effectLst/>
                        </a:rPr>
                        <a:t>2^6=64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282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2^7=128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282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2^8=256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282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2^9=512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282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 dirty="0">
                          <a:effectLst/>
                        </a:rPr>
                        <a:t>2^10=1024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67953678"/>
              </p:ext>
            </p:extLst>
          </p:nvPr>
        </p:nvGraphicFramePr>
        <p:xfrm>
          <a:off x="4876800" y="1828800"/>
          <a:ext cx="3200400" cy="4038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0400"/>
              </a:tblGrid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 dirty="0">
                          <a:effectLst/>
                        </a:rPr>
                        <a:t>2^-1 =0.5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2^-2 =0.25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2^-3=0.125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2^-4=0.0625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2^-5 =0.03125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2^-6=0.015625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2^-7=0.0078125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2^-8=0.00390625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>
                          <a:effectLst/>
                        </a:rPr>
                        <a:t>2^-9=0.001953125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386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en-US" sz="1100" dirty="0">
                          <a:effectLst/>
                        </a:rPr>
                        <a:t>2^-10=0.0009765625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38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3428999" cy="44196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2133600"/>
            <a:ext cx="2957512" cy="3733799"/>
          </a:xfrm>
        </p:spPr>
      </p:pic>
    </p:spTree>
    <p:extLst>
      <p:ext uri="{BB962C8B-B14F-4D97-AF65-F5344CB8AC3E}">
        <p14:creationId xmlns:p14="http://schemas.microsoft.com/office/powerpoint/2010/main" val="200094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142999"/>
          </a:xfrm>
        </p:spPr>
        <p:txBody>
          <a:bodyPr/>
          <a:lstStyle/>
          <a:p>
            <a:pPr algn="ctr"/>
            <a:r>
              <a:rPr lang="en-US" dirty="0"/>
              <a:t>KARNAUGH MAP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2743200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/>
              <a:t>Elegant way to  simplify Boolean expression.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/>
              <a:t>Sum of Product – method used.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/>
              <a:t>K-Map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851648" cy="1066800"/>
          </a:xfrm>
        </p:spPr>
        <p:txBody>
          <a:bodyPr/>
          <a:lstStyle/>
          <a:p>
            <a:pPr algn="ctr"/>
            <a:r>
              <a:rPr lang="en-US" dirty="0" smtClean="0"/>
              <a:t>Types of K-Map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514600"/>
            <a:ext cx="6858000" cy="1752600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2 Variable -&gt; 4 shells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3 Variables -&gt; 8 Shells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4 Variables -&gt; 16 Shells</a:t>
            </a:r>
          </a:p>
          <a:p>
            <a:pPr algn="just"/>
            <a:endParaRPr lang="en-US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305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848600" cy="685802"/>
          </a:xfrm>
        </p:spPr>
        <p:txBody>
          <a:bodyPr/>
          <a:lstStyle/>
          <a:p>
            <a:pPr algn="ctr"/>
            <a:r>
              <a:rPr lang="en-US" u="sng" dirty="0" smtClean="0"/>
              <a:t>2 VARIABLES </a:t>
            </a:r>
            <a:endParaRPr lang="en-US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371600" y="1981200"/>
            <a:ext cx="2743200" cy="373380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 smtClean="0"/>
              <a:t> 4 Shells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 smtClean="0"/>
              <a:t>Variables : A &amp; 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 err="1" smtClean="0"/>
              <a:t>Minterms</a:t>
            </a:r>
            <a:r>
              <a:rPr lang="en-US" sz="2000" dirty="0" smtClean="0"/>
              <a:t> :  </a:t>
            </a:r>
            <a:r>
              <a:rPr lang="en-US" sz="2000" dirty="0"/>
              <a:t>m</a:t>
            </a:r>
            <a:r>
              <a:rPr lang="en-US" sz="2000" baseline="-25000" dirty="0"/>
              <a:t> 0 </a:t>
            </a:r>
            <a:r>
              <a:rPr lang="en-US" sz="2000" dirty="0"/>
              <a:t>,m</a:t>
            </a:r>
            <a:r>
              <a:rPr lang="en-US" sz="2000" baseline="-25000" dirty="0"/>
              <a:t>1</a:t>
            </a:r>
            <a:r>
              <a:rPr lang="en-US" sz="2000" dirty="0"/>
              <a:t> ,m</a:t>
            </a:r>
            <a:r>
              <a:rPr lang="en-US" sz="2000" baseline="-25000" dirty="0"/>
              <a:t>2</a:t>
            </a:r>
            <a:r>
              <a:rPr lang="en-US" sz="2000" dirty="0"/>
              <a:t> ,m</a:t>
            </a:r>
            <a:r>
              <a:rPr lang="en-US" sz="2000" baseline="-25000" dirty="0"/>
              <a:t>3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981200"/>
            <a:ext cx="4021914" cy="2252272"/>
          </a:xfrm>
        </p:spPr>
      </p:pic>
    </p:spTree>
    <p:extLst>
      <p:ext uri="{BB962C8B-B14F-4D97-AF65-F5344CB8AC3E}">
        <p14:creationId xmlns:p14="http://schemas.microsoft.com/office/powerpoint/2010/main" val="2163135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086600" cy="838202"/>
          </a:xfrm>
        </p:spPr>
        <p:txBody>
          <a:bodyPr/>
          <a:lstStyle/>
          <a:p>
            <a:pPr algn="ctr"/>
            <a:r>
              <a:rPr lang="en-US" b="1" u="sng" dirty="0" smtClean="0"/>
              <a:t>3 VARIABLES</a:t>
            </a:r>
            <a:endParaRPr lang="en-US" b="1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8200" y="1905000"/>
            <a:ext cx="3581400" cy="281940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 smtClean="0"/>
              <a:t> 8 Shells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 smtClean="0"/>
              <a:t>Gray code format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 smtClean="0"/>
              <a:t>Variables : A, B &amp; C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 err="1" smtClean="0"/>
              <a:t>Minterms</a:t>
            </a:r>
            <a:r>
              <a:rPr lang="en-US" sz="1800" dirty="0" smtClean="0"/>
              <a:t>: m</a:t>
            </a:r>
            <a:r>
              <a:rPr lang="en-US" sz="1800" baseline="-25000" dirty="0" smtClean="0"/>
              <a:t> 0 </a:t>
            </a:r>
            <a:r>
              <a:rPr lang="en-US" sz="1800" dirty="0" smtClean="0"/>
              <a:t>,m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 ,m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,m</a:t>
            </a:r>
            <a:r>
              <a:rPr lang="en-US" sz="1800" baseline="-25000" dirty="0" smtClean="0"/>
              <a:t>3 ,</a:t>
            </a:r>
            <a:r>
              <a:rPr lang="en-US" sz="1800" dirty="0" smtClean="0"/>
              <a:t> m</a:t>
            </a:r>
            <a:r>
              <a:rPr lang="en-US" sz="1800" baseline="-25000" dirty="0" smtClean="0"/>
              <a:t> 4 </a:t>
            </a:r>
            <a:r>
              <a:rPr lang="en-US" sz="1800" dirty="0" smtClean="0"/>
              <a:t>,m5,m</a:t>
            </a:r>
            <a:r>
              <a:rPr lang="en-US" sz="1800" baseline="-25000" dirty="0" smtClean="0"/>
              <a:t>6</a:t>
            </a:r>
            <a:r>
              <a:rPr lang="en-US" sz="1800" dirty="0" smtClean="0"/>
              <a:t> ,m</a:t>
            </a:r>
            <a:r>
              <a:rPr lang="en-US" sz="1800" baseline="-25000" dirty="0" smtClean="0"/>
              <a:t>7 ,</a:t>
            </a:r>
            <a:r>
              <a:rPr lang="en-US" sz="1800" dirty="0" smtClean="0"/>
              <a:t> m</a:t>
            </a:r>
            <a:r>
              <a:rPr lang="en-US" sz="1800" baseline="-25000" dirty="0" smtClean="0"/>
              <a:t> 8 </a:t>
            </a:r>
            <a:r>
              <a:rPr lang="en-US" sz="1800" dirty="0" smtClean="0"/>
              <a:t>,m</a:t>
            </a:r>
            <a:r>
              <a:rPr lang="en-US" sz="1800" baseline="-25000" dirty="0" smtClean="0"/>
              <a:t>9</a:t>
            </a:r>
            <a:r>
              <a:rPr lang="en-US" sz="1800" dirty="0" smtClean="0"/>
              <a:t> ,m</a:t>
            </a:r>
            <a:r>
              <a:rPr lang="en-US" sz="1800" baseline="-25000" dirty="0" smtClean="0"/>
              <a:t>10</a:t>
            </a:r>
            <a:r>
              <a:rPr lang="en-US" sz="1800" dirty="0" smtClean="0"/>
              <a:t> ,m</a:t>
            </a:r>
            <a:r>
              <a:rPr lang="en-US" sz="1800" baseline="-25000" dirty="0" smtClean="0"/>
              <a:t>11</a:t>
            </a:r>
            <a:r>
              <a:rPr lang="en-US" sz="1800" dirty="0" smtClean="0"/>
              <a:t> , m</a:t>
            </a:r>
            <a:r>
              <a:rPr lang="en-US" sz="1800" baseline="-25000" dirty="0" smtClean="0"/>
              <a:t> 12 </a:t>
            </a:r>
            <a:r>
              <a:rPr lang="en-US" sz="1800" dirty="0" smtClean="0"/>
              <a:t>,m</a:t>
            </a:r>
            <a:r>
              <a:rPr lang="en-US" sz="1800" baseline="-25000" dirty="0" smtClean="0"/>
              <a:t>13</a:t>
            </a:r>
            <a:r>
              <a:rPr lang="en-US" sz="1800" dirty="0" smtClean="0"/>
              <a:t> ,m</a:t>
            </a:r>
            <a:r>
              <a:rPr lang="en-US" sz="1800" baseline="-25000" dirty="0" smtClean="0"/>
              <a:t>14</a:t>
            </a:r>
            <a:r>
              <a:rPr lang="en-US" sz="1800" dirty="0" smtClean="0"/>
              <a:t> ,m</a:t>
            </a:r>
            <a:r>
              <a:rPr lang="en-US" sz="1800" baseline="-25000" dirty="0" smtClean="0"/>
              <a:t>15.</a:t>
            </a:r>
            <a:endParaRPr lang="en-US" sz="1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443" y="1856232"/>
            <a:ext cx="4033157" cy="2258568"/>
          </a:xfrm>
        </p:spPr>
      </p:pic>
    </p:spTree>
    <p:extLst>
      <p:ext uri="{BB962C8B-B14F-4D97-AF65-F5344CB8AC3E}">
        <p14:creationId xmlns:p14="http://schemas.microsoft.com/office/powerpoint/2010/main" val="3192615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696200" cy="1162050"/>
          </a:xfrm>
        </p:spPr>
        <p:txBody>
          <a:bodyPr/>
          <a:lstStyle/>
          <a:p>
            <a:pPr algn="ctr"/>
            <a:r>
              <a:rPr lang="en-US" b="1" u="sng" dirty="0" smtClean="0"/>
              <a:t>4 VARIABLES</a:t>
            </a:r>
            <a:endParaRPr lang="en-US" b="1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286000"/>
            <a:ext cx="4114800" cy="2743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1800" dirty="0" smtClean="0"/>
              <a:t> 16 Shells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/>
              <a:t> Double change method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/>
              <a:t> Variables  : A ,B ,C and D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/>
              <a:t> </a:t>
            </a:r>
            <a:r>
              <a:rPr lang="en-US" sz="1800" dirty="0" err="1" smtClean="0"/>
              <a:t>Minterms</a:t>
            </a:r>
            <a:r>
              <a:rPr lang="en-US" sz="1800" dirty="0" smtClean="0"/>
              <a:t> : m 0 ,m1 ,m2 ,m3 , m 4 ,m5,m6 ,m7 , m 8 ,m9 ,m10 ,m11 , m 12 ,m13 ,m14 ,m15.</a:t>
            </a:r>
          </a:p>
          <a:p>
            <a:endParaRPr lang="en-US" sz="1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133599"/>
            <a:ext cx="3228975" cy="241861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2514600"/>
            <a:ext cx="4876800" cy="9906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Book Antiqua" panose="02040602050305030304" pitchFamily="18" charset="0"/>
              </a:rPr>
              <a:t> </a:t>
            </a:r>
            <a:r>
              <a:rPr lang="en-US" sz="4400" b="1" dirty="0" smtClean="0">
                <a:latin typeface="Book Antiqua" panose="02040602050305030304" pitchFamily="18" charset="0"/>
              </a:rPr>
              <a:t> THANK YOU</a:t>
            </a:r>
            <a:endParaRPr lang="en-US" sz="4400" b="1" dirty="0" smtClean="0">
              <a:latin typeface="Book Antiqua" panose="02040602050305030304" pitchFamily="18" charset="0"/>
            </a:endParaRPr>
          </a:p>
          <a:p>
            <a:endParaRPr lang="en-US" sz="4400" b="1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</TotalTime>
  <Words>247</Words>
  <Application>Microsoft Office PowerPoint</Application>
  <PresentationFormat>On-screen Show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Book Antiqua</vt:lpstr>
      <vt:lpstr>Calibri</vt:lpstr>
      <vt:lpstr>Constantia</vt:lpstr>
      <vt:lpstr>Times New Roman</vt:lpstr>
      <vt:lpstr>Wingdings</vt:lpstr>
      <vt:lpstr>Wingdings 2</vt:lpstr>
      <vt:lpstr>Flow</vt:lpstr>
      <vt:lpstr>Digital Electronics</vt:lpstr>
      <vt:lpstr>Number Systems</vt:lpstr>
      <vt:lpstr>PowerPoint Presentation</vt:lpstr>
      <vt:lpstr>Binary Number System</vt:lpstr>
      <vt:lpstr>Binary States</vt:lpstr>
      <vt:lpstr>PowerPoint Presentation</vt:lpstr>
      <vt:lpstr>2^0 =1</vt:lpstr>
      <vt:lpstr>PowerPoint Presentation</vt:lpstr>
      <vt:lpstr>KARNAUGH MAP</vt:lpstr>
      <vt:lpstr>Types of K-Map</vt:lpstr>
      <vt:lpstr>2 VARIABLES </vt:lpstr>
      <vt:lpstr>3 VARIABLES</vt:lpstr>
      <vt:lpstr>4 VARIABLES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</dc:title>
  <dc:creator>ARTECH</dc:creator>
  <cp:lastModifiedBy>User</cp:lastModifiedBy>
  <cp:revision>29</cp:revision>
  <dcterms:created xsi:type="dcterms:W3CDTF">2006-08-16T00:00:00Z</dcterms:created>
  <dcterms:modified xsi:type="dcterms:W3CDTF">2024-11-12T13:09:20Z</dcterms:modified>
</cp:coreProperties>
</file>