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5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5FDAAF-75CD-4338-A60A-664B59FEF540}" type="doc">
      <dgm:prSet loTypeId="urn:microsoft.com/office/officeart/2011/layout/TabList" loCatId="list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5461E35A-43DF-4D5B-A408-30FC70A22BDA}">
      <dgm:prSet/>
      <dgm:spPr/>
      <dgm:t>
        <a:bodyPr/>
        <a:lstStyle/>
        <a:p>
          <a:r>
            <a:rPr lang="en-US" b="1"/>
            <a:t>Search Engine Optimization (SEO)</a:t>
          </a:r>
          <a:r>
            <a:rPr lang="en-US"/>
            <a:t>:</a:t>
          </a:r>
        </a:p>
      </dgm:t>
    </dgm:pt>
    <dgm:pt modelId="{19A2B328-0F84-4540-852F-EFB8BCF2DAFA}" type="parTrans" cxnId="{B3A8C39F-4E6F-44EF-9AFE-D93F4B0F7D30}">
      <dgm:prSet/>
      <dgm:spPr/>
      <dgm:t>
        <a:bodyPr/>
        <a:lstStyle/>
        <a:p>
          <a:endParaRPr lang="en-US"/>
        </a:p>
      </dgm:t>
    </dgm:pt>
    <dgm:pt modelId="{439D2369-55CB-47D0-ABED-A9294B65FE74}" type="sibTrans" cxnId="{B3A8C39F-4E6F-44EF-9AFE-D93F4B0F7D30}">
      <dgm:prSet/>
      <dgm:spPr/>
      <dgm:t>
        <a:bodyPr/>
        <a:lstStyle/>
        <a:p>
          <a:endParaRPr lang="en-US"/>
        </a:p>
      </dgm:t>
    </dgm:pt>
    <dgm:pt modelId="{7DFF2575-3EDA-4614-8A38-13106C7BE756}">
      <dgm:prSet/>
      <dgm:spPr/>
      <dgm:t>
        <a:bodyPr/>
        <a:lstStyle/>
        <a:p>
          <a:r>
            <a:rPr lang="en-US"/>
            <a:t>Optimizing content to rank higher on search engines, improving visibility.</a:t>
          </a:r>
        </a:p>
      </dgm:t>
    </dgm:pt>
    <dgm:pt modelId="{0396CF32-41D2-4CC5-8AD4-BCC18968B04A}" type="parTrans" cxnId="{44EBE7E6-1D70-4214-B2BA-63CA562C3A81}">
      <dgm:prSet/>
      <dgm:spPr/>
      <dgm:t>
        <a:bodyPr/>
        <a:lstStyle/>
        <a:p>
          <a:endParaRPr lang="en-US"/>
        </a:p>
      </dgm:t>
    </dgm:pt>
    <dgm:pt modelId="{F2CD0040-B72F-4DEB-8F5D-14749398A59F}" type="sibTrans" cxnId="{44EBE7E6-1D70-4214-B2BA-63CA562C3A81}">
      <dgm:prSet/>
      <dgm:spPr/>
      <dgm:t>
        <a:bodyPr/>
        <a:lstStyle/>
        <a:p>
          <a:endParaRPr lang="en-US"/>
        </a:p>
      </dgm:t>
    </dgm:pt>
    <dgm:pt modelId="{DB4B0D66-90E7-4ACD-A3E6-14402B7D5BC8}">
      <dgm:prSet/>
      <dgm:spPr/>
      <dgm:t>
        <a:bodyPr/>
        <a:lstStyle/>
        <a:p>
          <a:r>
            <a:rPr lang="en-US" b="1"/>
            <a:t>Content Marketing</a:t>
          </a:r>
          <a:r>
            <a:rPr lang="en-US"/>
            <a:t>:</a:t>
          </a:r>
        </a:p>
      </dgm:t>
    </dgm:pt>
    <dgm:pt modelId="{CF75D472-C0C1-4806-AFFC-0BE61C0A6829}" type="parTrans" cxnId="{63730B2D-E7B1-4F04-8EE5-EFFCFE4CC421}">
      <dgm:prSet/>
      <dgm:spPr/>
      <dgm:t>
        <a:bodyPr/>
        <a:lstStyle/>
        <a:p>
          <a:endParaRPr lang="en-US"/>
        </a:p>
      </dgm:t>
    </dgm:pt>
    <dgm:pt modelId="{7505CA5E-A91A-48C1-AA9C-479B2D308B2A}" type="sibTrans" cxnId="{63730B2D-E7B1-4F04-8EE5-EFFCFE4CC421}">
      <dgm:prSet/>
      <dgm:spPr/>
      <dgm:t>
        <a:bodyPr/>
        <a:lstStyle/>
        <a:p>
          <a:endParaRPr lang="en-US"/>
        </a:p>
      </dgm:t>
    </dgm:pt>
    <dgm:pt modelId="{099B3762-8CCF-4AE5-871E-B14548E451C3}">
      <dgm:prSet/>
      <dgm:spPr/>
      <dgm:t>
        <a:bodyPr/>
        <a:lstStyle/>
        <a:p>
          <a:r>
            <a:rPr lang="en-US"/>
            <a:t>Creating valuable content to attract and retain customers.</a:t>
          </a:r>
        </a:p>
      </dgm:t>
    </dgm:pt>
    <dgm:pt modelId="{AE600571-9DCD-4B4E-9DEA-062396B3DFCD}" type="parTrans" cxnId="{19877C3C-92D2-4E26-BA03-E35E8779875D}">
      <dgm:prSet/>
      <dgm:spPr/>
      <dgm:t>
        <a:bodyPr/>
        <a:lstStyle/>
        <a:p>
          <a:endParaRPr lang="en-US"/>
        </a:p>
      </dgm:t>
    </dgm:pt>
    <dgm:pt modelId="{1057E05B-3DFC-470A-BA57-976D56E5BA78}" type="sibTrans" cxnId="{19877C3C-92D2-4E26-BA03-E35E8779875D}">
      <dgm:prSet/>
      <dgm:spPr/>
      <dgm:t>
        <a:bodyPr/>
        <a:lstStyle/>
        <a:p>
          <a:endParaRPr lang="en-US"/>
        </a:p>
      </dgm:t>
    </dgm:pt>
    <dgm:pt modelId="{92174FC0-1246-4CE6-BCA2-40528F713469}">
      <dgm:prSet/>
      <dgm:spPr/>
      <dgm:t>
        <a:bodyPr/>
        <a:lstStyle/>
        <a:p>
          <a:r>
            <a:rPr lang="en-US" b="1"/>
            <a:t>Social Media Marketing</a:t>
          </a:r>
          <a:r>
            <a:rPr lang="en-US"/>
            <a:t>:</a:t>
          </a:r>
        </a:p>
      </dgm:t>
    </dgm:pt>
    <dgm:pt modelId="{C07D4F03-6B8F-4ABC-9720-91E0C72CC52B}" type="parTrans" cxnId="{1D90B7B1-30D2-4938-B39D-59123F8942BE}">
      <dgm:prSet/>
      <dgm:spPr/>
      <dgm:t>
        <a:bodyPr/>
        <a:lstStyle/>
        <a:p>
          <a:endParaRPr lang="en-US"/>
        </a:p>
      </dgm:t>
    </dgm:pt>
    <dgm:pt modelId="{0D73C7FB-FFDA-475E-87A2-2A8FB234A693}" type="sibTrans" cxnId="{1D90B7B1-30D2-4938-B39D-59123F8942BE}">
      <dgm:prSet/>
      <dgm:spPr/>
      <dgm:t>
        <a:bodyPr/>
        <a:lstStyle/>
        <a:p>
          <a:endParaRPr lang="en-US"/>
        </a:p>
      </dgm:t>
    </dgm:pt>
    <dgm:pt modelId="{98B3CD94-9644-4371-B923-AB2770EF1BF5}">
      <dgm:prSet/>
      <dgm:spPr/>
      <dgm:t>
        <a:bodyPr/>
        <a:lstStyle/>
        <a:p>
          <a:r>
            <a:rPr lang="en-US"/>
            <a:t>Using platforms like Facebook, Instagram, and Twitter to engage with audiences.</a:t>
          </a:r>
        </a:p>
      </dgm:t>
    </dgm:pt>
    <dgm:pt modelId="{04C0EC0B-5A82-4850-BD4C-FB9E9FA57FC2}" type="parTrans" cxnId="{60D266A9-914F-423B-ABEA-9D95AF7B5BCC}">
      <dgm:prSet/>
      <dgm:spPr/>
      <dgm:t>
        <a:bodyPr/>
        <a:lstStyle/>
        <a:p>
          <a:endParaRPr lang="en-US"/>
        </a:p>
      </dgm:t>
    </dgm:pt>
    <dgm:pt modelId="{4CE89CF7-D834-4F8C-B26D-CE5DABDCBE3D}" type="sibTrans" cxnId="{60D266A9-914F-423B-ABEA-9D95AF7B5BCC}">
      <dgm:prSet/>
      <dgm:spPr/>
      <dgm:t>
        <a:bodyPr/>
        <a:lstStyle/>
        <a:p>
          <a:endParaRPr lang="en-US"/>
        </a:p>
      </dgm:t>
    </dgm:pt>
    <dgm:pt modelId="{2DB01FCD-097E-418B-A4D5-6413B7077F8C}">
      <dgm:prSet/>
      <dgm:spPr/>
      <dgm:t>
        <a:bodyPr/>
        <a:lstStyle/>
        <a:p>
          <a:r>
            <a:rPr lang="en-US" b="1"/>
            <a:t>Email Marketing</a:t>
          </a:r>
          <a:r>
            <a:rPr lang="en-US"/>
            <a:t>:</a:t>
          </a:r>
        </a:p>
      </dgm:t>
    </dgm:pt>
    <dgm:pt modelId="{728F46E6-A29E-43A8-A797-F67A23B4D05F}" type="parTrans" cxnId="{6FD3EE75-03E1-4180-A0F4-7F8CB1B50B19}">
      <dgm:prSet/>
      <dgm:spPr/>
      <dgm:t>
        <a:bodyPr/>
        <a:lstStyle/>
        <a:p>
          <a:endParaRPr lang="en-US"/>
        </a:p>
      </dgm:t>
    </dgm:pt>
    <dgm:pt modelId="{46841BBF-BFA8-4023-BBA0-AC32EFE00A0F}" type="sibTrans" cxnId="{6FD3EE75-03E1-4180-A0F4-7F8CB1B50B19}">
      <dgm:prSet/>
      <dgm:spPr/>
      <dgm:t>
        <a:bodyPr/>
        <a:lstStyle/>
        <a:p>
          <a:endParaRPr lang="en-US"/>
        </a:p>
      </dgm:t>
    </dgm:pt>
    <dgm:pt modelId="{E999A160-EF1D-4B7F-8443-D98B466EC0A6}">
      <dgm:prSet/>
      <dgm:spPr/>
      <dgm:t>
        <a:bodyPr/>
        <a:lstStyle/>
        <a:p>
          <a:r>
            <a:rPr lang="en-US"/>
            <a:t>Sending targeted messages to build relationships with customers.</a:t>
          </a:r>
        </a:p>
      </dgm:t>
    </dgm:pt>
    <dgm:pt modelId="{F7381EDC-F1FF-46FB-BD4B-EC945360A88A}" type="parTrans" cxnId="{3D7B1D61-5C3A-4F38-BC52-F905537210A0}">
      <dgm:prSet/>
      <dgm:spPr/>
      <dgm:t>
        <a:bodyPr/>
        <a:lstStyle/>
        <a:p>
          <a:endParaRPr lang="en-US"/>
        </a:p>
      </dgm:t>
    </dgm:pt>
    <dgm:pt modelId="{AAB486C0-6079-4909-80F9-A3218F52C48C}" type="sibTrans" cxnId="{3D7B1D61-5C3A-4F38-BC52-F905537210A0}">
      <dgm:prSet/>
      <dgm:spPr/>
      <dgm:t>
        <a:bodyPr/>
        <a:lstStyle/>
        <a:p>
          <a:endParaRPr lang="en-US"/>
        </a:p>
      </dgm:t>
    </dgm:pt>
    <dgm:pt modelId="{2239EB35-51BB-4FDB-B251-392393CEABB1}" type="pres">
      <dgm:prSet presAssocID="{DF5FDAAF-75CD-4338-A60A-664B59FEF540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9CD9C1F6-FAB1-4D55-BB7A-66C3C8285B3C}" type="pres">
      <dgm:prSet presAssocID="{5461E35A-43DF-4D5B-A408-30FC70A22BDA}" presName="composite" presStyleCnt="0"/>
      <dgm:spPr/>
    </dgm:pt>
    <dgm:pt modelId="{FA31C01B-3B1F-453B-B878-3C42E4403438}" type="pres">
      <dgm:prSet presAssocID="{5461E35A-43DF-4D5B-A408-30FC70A22BDA}" presName="FirstChild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CF229994-F46F-4C4C-91F8-4F5EDEF96703}" type="pres">
      <dgm:prSet presAssocID="{5461E35A-43DF-4D5B-A408-30FC70A22BDA}" presName="Parent" presStyleLbl="alignNode1" presStyleIdx="0" presStyleCnt="4">
        <dgm:presLayoutVars>
          <dgm:chMax val="3"/>
          <dgm:chPref val="3"/>
          <dgm:bulletEnabled val="1"/>
        </dgm:presLayoutVars>
      </dgm:prSet>
      <dgm:spPr/>
    </dgm:pt>
    <dgm:pt modelId="{9DF15093-26E4-4F80-A6F5-6B3E9A12863F}" type="pres">
      <dgm:prSet presAssocID="{5461E35A-43DF-4D5B-A408-30FC70A22BDA}" presName="Accent" presStyleLbl="parChTrans1D1" presStyleIdx="0" presStyleCnt="4"/>
      <dgm:spPr/>
    </dgm:pt>
    <dgm:pt modelId="{EC2746CD-A41F-4414-9EB8-3EB108A59FB4}" type="pres">
      <dgm:prSet presAssocID="{439D2369-55CB-47D0-ABED-A9294B65FE74}" presName="sibTrans" presStyleCnt="0"/>
      <dgm:spPr/>
    </dgm:pt>
    <dgm:pt modelId="{8B67A55D-1E5A-475F-9A66-77A56E28CBCA}" type="pres">
      <dgm:prSet presAssocID="{DB4B0D66-90E7-4ACD-A3E6-14402B7D5BC8}" presName="composite" presStyleCnt="0"/>
      <dgm:spPr/>
    </dgm:pt>
    <dgm:pt modelId="{1DB3D32E-5D50-4EB5-A9CE-6A4266909426}" type="pres">
      <dgm:prSet presAssocID="{DB4B0D66-90E7-4ACD-A3E6-14402B7D5BC8}" presName="FirstChild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A38B35FF-69A2-4FE9-996E-7FD82D2CD5ED}" type="pres">
      <dgm:prSet presAssocID="{DB4B0D66-90E7-4ACD-A3E6-14402B7D5BC8}" presName="Parent" presStyleLbl="alignNode1" presStyleIdx="1" presStyleCnt="4">
        <dgm:presLayoutVars>
          <dgm:chMax val="3"/>
          <dgm:chPref val="3"/>
          <dgm:bulletEnabled val="1"/>
        </dgm:presLayoutVars>
      </dgm:prSet>
      <dgm:spPr/>
    </dgm:pt>
    <dgm:pt modelId="{173FDE25-BCB1-49C1-A508-017F02474ADF}" type="pres">
      <dgm:prSet presAssocID="{DB4B0D66-90E7-4ACD-A3E6-14402B7D5BC8}" presName="Accent" presStyleLbl="parChTrans1D1" presStyleIdx="1" presStyleCnt="4"/>
      <dgm:spPr/>
    </dgm:pt>
    <dgm:pt modelId="{16A1D4B3-6964-444D-B325-995A791DBC6F}" type="pres">
      <dgm:prSet presAssocID="{7505CA5E-A91A-48C1-AA9C-479B2D308B2A}" presName="sibTrans" presStyleCnt="0"/>
      <dgm:spPr/>
    </dgm:pt>
    <dgm:pt modelId="{06D4E88B-1FB8-45C1-AEB7-DFC97FFFDC57}" type="pres">
      <dgm:prSet presAssocID="{92174FC0-1246-4CE6-BCA2-40528F713469}" presName="composite" presStyleCnt="0"/>
      <dgm:spPr/>
    </dgm:pt>
    <dgm:pt modelId="{738F0E5D-A724-4D3E-9288-CC1E8C1BC6BD}" type="pres">
      <dgm:prSet presAssocID="{92174FC0-1246-4CE6-BCA2-40528F713469}" presName="FirstChild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7B57E082-A707-4BF6-A9B0-B294876ECBD3}" type="pres">
      <dgm:prSet presAssocID="{92174FC0-1246-4CE6-BCA2-40528F713469}" presName="Parent" presStyleLbl="alignNode1" presStyleIdx="2" presStyleCnt="4">
        <dgm:presLayoutVars>
          <dgm:chMax val="3"/>
          <dgm:chPref val="3"/>
          <dgm:bulletEnabled val="1"/>
        </dgm:presLayoutVars>
      </dgm:prSet>
      <dgm:spPr/>
    </dgm:pt>
    <dgm:pt modelId="{F1EF4E49-3D28-46C0-9BA1-DD051E11C98C}" type="pres">
      <dgm:prSet presAssocID="{92174FC0-1246-4CE6-BCA2-40528F713469}" presName="Accent" presStyleLbl="parChTrans1D1" presStyleIdx="2" presStyleCnt="4"/>
      <dgm:spPr/>
    </dgm:pt>
    <dgm:pt modelId="{1DFE5BF1-FC64-421D-8653-48EA7BE64142}" type="pres">
      <dgm:prSet presAssocID="{0D73C7FB-FFDA-475E-87A2-2A8FB234A693}" presName="sibTrans" presStyleCnt="0"/>
      <dgm:spPr/>
    </dgm:pt>
    <dgm:pt modelId="{0E10993E-23E3-4176-AA38-E021375D095B}" type="pres">
      <dgm:prSet presAssocID="{2DB01FCD-097E-418B-A4D5-6413B7077F8C}" presName="composite" presStyleCnt="0"/>
      <dgm:spPr/>
    </dgm:pt>
    <dgm:pt modelId="{4F5F7E15-5491-4FF3-AB11-CA21BC7E6BC3}" type="pres">
      <dgm:prSet presAssocID="{2DB01FCD-097E-418B-A4D5-6413B7077F8C}" presName="FirstChild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AD0A38BD-333A-4BA1-8740-C179B07F444D}" type="pres">
      <dgm:prSet presAssocID="{2DB01FCD-097E-418B-A4D5-6413B7077F8C}" presName="Parent" presStyleLbl="alignNode1" presStyleIdx="3" presStyleCnt="4">
        <dgm:presLayoutVars>
          <dgm:chMax val="3"/>
          <dgm:chPref val="3"/>
          <dgm:bulletEnabled val="1"/>
        </dgm:presLayoutVars>
      </dgm:prSet>
      <dgm:spPr/>
    </dgm:pt>
    <dgm:pt modelId="{1610C46A-E28A-4517-A68F-69C51111A350}" type="pres">
      <dgm:prSet presAssocID="{2DB01FCD-097E-418B-A4D5-6413B7077F8C}" presName="Accent" presStyleLbl="parChTrans1D1" presStyleIdx="3" presStyleCnt="4"/>
      <dgm:spPr/>
    </dgm:pt>
  </dgm:ptLst>
  <dgm:cxnLst>
    <dgm:cxn modelId="{63730B2D-E7B1-4F04-8EE5-EFFCFE4CC421}" srcId="{DF5FDAAF-75CD-4338-A60A-664B59FEF540}" destId="{DB4B0D66-90E7-4ACD-A3E6-14402B7D5BC8}" srcOrd="1" destOrd="0" parTransId="{CF75D472-C0C1-4806-AFFC-0BE61C0A6829}" sibTransId="{7505CA5E-A91A-48C1-AA9C-479B2D308B2A}"/>
    <dgm:cxn modelId="{19877C3C-92D2-4E26-BA03-E35E8779875D}" srcId="{DB4B0D66-90E7-4ACD-A3E6-14402B7D5BC8}" destId="{099B3762-8CCF-4AE5-871E-B14548E451C3}" srcOrd="0" destOrd="0" parTransId="{AE600571-9DCD-4B4E-9DEA-062396B3DFCD}" sibTransId="{1057E05B-3DFC-470A-BA57-976D56E5BA78}"/>
    <dgm:cxn modelId="{A6EC7B3E-2D0E-4960-B27E-D2E1E5F2B58D}" type="presOf" srcId="{98B3CD94-9644-4371-B923-AB2770EF1BF5}" destId="{738F0E5D-A724-4D3E-9288-CC1E8C1BC6BD}" srcOrd="0" destOrd="0" presId="urn:microsoft.com/office/officeart/2011/layout/TabList"/>
    <dgm:cxn modelId="{3D7B1D61-5C3A-4F38-BC52-F905537210A0}" srcId="{2DB01FCD-097E-418B-A4D5-6413B7077F8C}" destId="{E999A160-EF1D-4B7F-8443-D98B466EC0A6}" srcOrd="0" destOrd="0" parTransId="{F7381EDC-F1FF-46FB-BD4B-EC945360A88A}" sibTransId="{AAB486C0-6079-4909-80F9-A3218F52C48C}"/>
    <dgm:cxn modelId="{9636124A-0E8A-4278-8558-69EEADE9DD7A}" type="presOf" srcId="{099B3762-8CCF-4AE5-871E-B14548E451C3}" destId="{1DB3D32E-5D50-4EB5-A9CE-6A4266909426}" srcOrd="0" destOrd="0" presId="urn:microsoft.com/office/officeart/2011/layout/TabList"/>
    <dgm:cxn modelId="{8B859C6F-3E94-4A8A-9E86-728BC3816819}" type="presOf" srcId="{2DB01FCD-097E-418B-A4D5-6413B7077F8C}" destId="{AD0A38BD-333A-4BA1-8740-C179B07F444D}" srcOrd="0" destOrd="0" presId="urn:microsoft.com/office/officeart/2011/layout/TabList"/>
    <dgm:cxn modelId="{6FD3EE75-03E1-4180-A0F4-7F8CB1B50B19}" srcId="{DF5FDAAF-75CD-4338-A60A-664B59FEF540}" destId="{2DB01FCD-097E-418B-A4D5-6413B7077F8C}" srcOrd="3" destOrd="0" parTransId="{728F46E6-A29E-43A8-A797-F67A23B4D05F}" sibTransId="{46841BBF-BFA8-4023-BBA0-AC32EFE00A0F}"/>
    <dgm:cxn modelId="{A75E5C79-22C3-4911-A669-5F22543B8B81}" type="presOf" srcId="{5461E35A-43DF-4D5B-A408-30FC70A22BDA}" destId="{CF229994-F46F-4C4C-91F8-4F5EDEF96703}" srcOrd="0" destOrd="0" presId="urn:microsoft.com/office/officeart/2011/layout/TabList"/>
    <dgm:cxn modelId="{8953FB88-9855-411F-AAB8-19798CFF9C11}" type="presOf" srcId="{7DFF2575-3EDA-4614-8A38-13106C7BE756}" destId="{FA31C01B-3B1F-453B-B878-3C42E4403438}" srcOrd="0" destOrd="0" presId="urn:microsoft.com/office/officeart/2011/layout/TabList"/>
    <dgm:cxn modelId="{B3A8C39F-4E6F-44EF-9AFE-D93F4B0F7D30}" srcId="{DF5FDAAF-75CD-4338-A60A-664B59FEF540}" destId="{5461E35A-43DF-4D5B-A408-30FC70A22BDA}" srcOrd="0" destOrd="0" parTransId="{19A2B328-0F84-4540-852F-EFB8BCF2DAFA}" sibTransId="{439D2369-55CB-47D0-ABED-A9294B65FE74}"/>
    <dgm:cxn modelId="{60D266A9-914F-423B-ABEA-9D95AF7B5BCC}" srcId="{92174FC0-1246-4CE6-BCA2-40528F713469}" destId="{98B3CD94-9644-4371-B923-AB2770EF1BF5}" srcOrd="0" destOrd="0" parTransId="{04C0EC0B-5A82-4850-BD4C-FB9E9FA57FC2}" sibTransId="{4CE89CF7-D834-4F8C-B26D-CE5DABDCBE3D}"/>
    <dgm:cxn modelId="{B38A0FAC-5F7C-43C6-B83F-7051A928EE2E}" type="presOf" srcId="{E999A160-EF1D-4B7F-8443-D98B466EC0A6}" destId="{4F5F7E15-5491-4FF3-AB11-CA21BC7E6BC3}" srcOrd="0" destOrd="0" presId="urn:microsoft.com/office/officeart/2011/layout/TabList"/>
    <dgm:cxn modelId="{772687AD-0DEF-4916-A844-402093D6CBC8}" type="presOf" srcId="{92174FC0-1246-4CE6-BCA2-40528F713469}" destId="{7B57E082-A707-4BF6-A9B0-B294876ECBD3}" srcOrd="0" destOrd="0" presId="urn:microsoft.com/office/officeart/2011/layout/TabList"/>
    <dgm:cxn modelId="{1D90B7B1-30D2-4938-B39D-59123F8942BE}" srcId="{DF5FDAAF-75CD-4338-A60A-664B59FEF540}" destId="{92174FC0-1246-4CE6-BCA2-40528F713469}" srcOrd="2" destOrd="0" parTransId="{C07D4F03-6B8F-4ABC-9720-91E0C72CC52B}" sibTransId="{0D73C7FB-FFDA-475E-87A2-2A8FB234A693}"/>
    <dgm:cxn modelId="{2E5149DB-4EC0-4FE6-8081-943CD82D6738}" type="presOf" srcId="{DB4B0D66-90E7-4ACD-A3E6-14402B7D5BC8}" destId="{A38B35FF-69A2-4FE9-996E-7FD82D2CD5ED}" srcOrd="0" destOrd="0" presId="urn:microsoft.com/office/officeart/2011/layout/TabList"/>
    <dgm:cxn modelId="{44EBE7E6-1D70-4214-B2BA-63CA562C3A81}" srcId="{5461E35A-43DF-4D5B-A408-30FC70A22BDA}" destId="{7DFF2575-3EDA-4614-8A38-13106C7BE756}" srcOrd="0" destOrd="0" parTransId="{0396CF32-41D2-4CC5-8AD4-BCC18968B04A}" sibTransId="{F2CD0040-B72F-4DEB-8F5D-14749398A59F}"/>
    <dgm:cxn modelId="{5CC903FE-FC42-4084-90DE-02C4432B4A04}" type="presOf" srcId="{DF5FDAAF-75CD-4338-A60A-664B59FEF540}" destId="{2239EB35-51BB-4FDB-B251-392393CEABB1}" srcOrd="0" destOrd="0" presId="urn:microsoft.com/office/officeart/2011/layout/TabList"/>
    <dgm:cxn modelId="{C110722D-FBDE-4570-9279-7780F45EF764}" type="presParOf" srcId="{2239EB35-51BB-4FDB-B251-392393CEABB1}" destId="{9CD9C1F6-FAB1-4D55-BB7A-66C3C8285B3C}" srcOrd="0" destOrd="0" presId="urn:microsoft.com/office/officeart/2011/layout/TabList"/>
    <dgm:cxn modelId="{C5CCC44A-4D26-4F31-BB29-EFAB21CAE970}" type="presParOf" srcId="{9CD9C1F6-FAB1-4D55-BB7A-66C3C8285B3C}" destId="{FA31C01B-3B1F-453B-B878-3C42E4403438}" srcOrd="0" destOrd="0" presId="urn:microsoft.com/office/officeart/2011/layout/TabList"/>
    <dgm:cxn modelId="{9863C19B-F782-49F9-9A77-DFBCA0127965}" type="presParOf" srcId="{9CD9C1F6-FAB1-4D55-BB7A-66C3C8285B3C}" destId="{CF229994-F46F-4C4C-91F8-4F5EDEF96703}" srcOrd="1" destOrd="0" presId="urn:microsoft.com/office/officeart/2011/layout/TabList"/>
    <dgm:cxn modelId="{F790E625-FDD3-45E3-BF07-59A439E528F2}" type="presParOf" srcId="{9CD9C1F6-FAB1-4D55-BB7A-66C3C8285B3C}" destId="{9DF15093-26E4-4F80-A6F5-6B3E9A12863F}" srcOrd="2" destOrd="0" presId="urn:microsoft.com/office/officeart/2011/layout/TabList"/>
    <dgm:cxn modelId="{EFF5E9B8-1240-4D29-8D6A-7E40C53641DB}" type="presParOf" srcId="{2239EB35-51BB-4FDB-B251-392393CEABB1}" destId="{EC2746CD-A41F-4414-9EB8-3EB108A59FB4}" srcOrd="1" destOrd="0" presId="urn:microsoft.com/office/officeart/2011/layout/TabList"/>
    <dgm:cxn modelId="{4C58ED87-EA21-4F59-A886-D73C2344EBE2}" type="presParOf" srcId="{2239EB35-51BB-4FDB-B251-392393CEABB1}" destId="{8B67A55D-1E5A-475F-9A66-77A56E28CBCA}" srcOrd="2" destOrd="0" presId="urn:microsoft.com/office/officeart/2011/layout/TabList"/>
    <dgm:cxn modelId="{9C7A8897-F05D-403D-8514-FE33815142C7}" type="presParOf" srcId="{8B67A55D-1E5A-475F-9A66-77A56E28CBCA}" destId="{1DB3D32E-5D50-4EB5-A9CE-6A4266909426}" srcOrd="0" destOrd="0" presId="urn:microsoft.com/office/officeart/2011/layout/TabList"/>
    <dgm:cxn modelId="{E99AD1F7-269B-4805-90A2-154916498A9A}" type="presParOf" srcId="{8B67A55D-1E5A-475F-9A66-77A56E28CBCA}" destId="{A38B35FF-69A2-4FE9-996E-7FD82D2CD5ED}" srcOrd="1" destOrd="0" presId="urn:microsoft.com/office/officeart/2011/layout/TabList"/>
    <dgm:cxn modelId="{D0B622C9-654C-45F6-8DB4-5B40AF56662C}" type="presParOf" srcId="{8B67A55D-1E5A-475F-9A66-77A56E28CBCA}" destId="{173FDE25-BCB1-49C1-A508-017F02474ADF}" srcOrd="2" destOrd="0" presId="urn:microsoft.com/office/officeart/2011/layout/TabList"/>
    <dgm:cxn modelId="{B6066468-DBA2-4064-833F-AD605E5EBFDF}" type="presParOf" srcId="{2239EB35-51BB-4FDB-B251-392393CEABB1}" destId="{16A1D4B3-6964-444D-B325-995A791DBC6F}" srcOrd="3" destOrd="0" presId="urn:microsoft.com/office/officeart/2011/layout/TabList"/>
    <dgm:cxn modelId="{B46182FE-9F62-4713-9AF8-485053AEBDE0}" type="presParOf" srcId="{2239EB35-51BB-4FDB-B251-392393CEABB1}" destId="{06D4E88B-1FB8-45C1-AEB7-DFC97FFFDC57}" srcOrd="4" destOrd="0" presId="urn:microsoft.com/office/officeart/2011/layout/TabList"/>
    <dgm:cxn modelId="{7E95EF7E-CF77-4094-BE48-8EA40F6FB618}" type="presParOf" srcId="{06D4E88B-1FB8-45C1-AEB7-DFC97FFFDC57}" destId="{738F0E5D-A724-4D3E-9288-CC1E8C1BC6BD}" srcOrd="0" destOrd="0" presId="urn:microsoft.com/office/officeart/2011/layout/TabList"/>
    <dgm:cxn modelId="{4A18ADE4-6B78-4F7F-BCFD-0571381DC0B8}" type="presParOf" srcId="{06D4E88B-1FB8-45C1-AEB7-DFC97FFFDC57}" destId="{7B57E082-A707-4BF6-A9B0-B294876ECBD3}" srcOrd="1" destOrd="0" presId="urn:microsoft.com/office/officeart/2011/layout/TabList"/>
    <dgm:cxn modelId="{7B6A7D00-D00D-47FB-9716-8EABB71F970C}" type="presParOf" srcId="{06D4E88B-1FB8-45C1-AEB7-DFC97FFFDC57}" destId="{F1EF4E49-3D28-46C0-9BA1-DD051E11C98C}" srcOrd="2" destOrd="0" presId="urn:microsoft.com/office/officeart/2011/layout/TabList"/>
    <dgm:cxn modelId="{2E79FCAF-F11F-43B7-8802-930D56499382}" type="presParOf" srcId="{2239EB35-51BB-4FDB-B251-392393CEABB1}" destId="{1DFE5BF1-FC64-421D-8653-48EA7BE64142}" srcOrd="5" destOrd="0" presId="urn:microsoft.com/office/officeart/2011/layout/TabList"/>
    <dgm:cxn modelId="{592157C7-6BCA-406A-A273-A2F8983EED61}" type="presParOf" srcId="{2239EB35-51BB-4FDB-B251-392393CEABB1}" destId="{0E10993E-23E3-4176-AA38-E021375D095B}" srcOrd="6" destOrd="0" presId="urn:microsoft.com/office/officeart/2011/layout/TabList"/>
    <dgm:cxn modelId="{EC9C42DE-71C4-499B-8F9D-8C2A89EF522D}" type="presParOf" srcId="{0E10993E-23E3-4176-AA38-E021375D095B}" destId="{4F5F7E15-5491-4FF3-AB11-CA21BC7E6BC3}" srcOrd="0" destOrd="0" presId="urn:microsoft.com/office/officeart/2011/layout/TabList"/>
    <dgm:cxn modelId="{D7482257-8384-42CB-8319-B0107A56B499}" type="presParOf" srcId="{0E10993E-23E3-4176-AA38-E021375D095B}" destId="{AD0A38BD-333A-4BA1-8740-C179B07F444D}" srcOrd="1" destOrd="0" presId="urn:microsoft.com/office/officeart/2011/layout/TabList"/>
    <dgm:cxn modelId="{F215369F-611B-448E-B386-67BBD668CE8D}" type="presParOf" srcId="{0E10993E-23E3-4176-AA38-E021375D095B}" destId="{1610C46A-E28A-4517-A68F-69C51111A350}" srcOrd="2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F1746BC-19B9-4279-8833-C1B66E85302F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ACCC372-1C60-48EC-8DC7-A7DAAE5C4285}">
      <dgm:prSet/>
      <dgm:spPr/>
      <dgm:t>
        <a:bodyPr/>
        <a:lstStyle/>
        <a:p>
          <a:r>
            <a:rPr lang="en-US" b="1"/>
            <a:t>Definition</a:t>
          </a:r>
          <a:r>
            <a:rPr lang="en-US"/>
            <a:t>:</a:t>
          </a:r>
        </a:p>
      </dgm:t>
    </dgm:pt>
    <dgm:pt modelId="{F1DD9A43-1F29-4386-8ED3-E33B77BE0D9D}" type="parTrans" cxnId="{1D8AF80C-059E-45D9-AC8A-04E1A2DF4F24}">
      <dgm:prSet/>
      <dgm:spPr/>
      <dgm:t>
        <a:bodyPr/>
        <a:lstStyle/>
        <a:p>
          <a:endParaRPr lang="en-US"/>
        </a:p>
      </dgm:t>
    </dgm:pt>
    <dgm:pt modelId="{21343404-F1ED-443E-B132-C3B4BB137A8A}" type="sibTrans" cxnId="{1D8AF80C-059E-45D9-AC8A-04E1A2DF4F24}">
      <dgm:prSet/>
      <dgm:spPr/>
      <dgm:t>
        <a:bodyPr/>
        <a:lstStyle/>
        <a:p>
          <a:endParaRPr lang="en-US"/>
        </a:p>
      </dgm:t>
    </dgm:pt>
    <dgm:pt modelId="{50B4267C-C120-41B2-9E2F-E285E268B54E}">
      <dgm:prSet/>
      <dgm:spPr/>
      <dgm:t>
        <a:bodyPr/>
        <a:lstStyle/>
        <a:p>
          <a:r>
            <a:rPr lang="en-US"/>
            <a:t>SEM includes paid advertising on search engines to drive traffic to websites.</a:t>
          </a:r>
        </a:p>
      </dgm:t>
    </dgm:pt>
    <dgm:pt modelId="{D9DC8345-D215-41AD-ACB7-F9CCDF201E03}" type="parTrans" cxnId="{CB46F50C-BA7F-4F32-982E-4ACA6A695B37}">
      <dgm:prSet/>
      <dgm:spPr/>
      <dgm:t>
        <a:bodyPr/>
        <a:lstStyle/>
        <a:p>
          <a:endParaRPr lang="en-US"/>
        </a:p>
      </dgm:t>
    </dgm:pt>
    <dgm:pt modelId="{69B0A82C-1A8A-4516-A3E5-A9AA4F03E3F0}" type="sibTrans" cxnId="{CB46F50C-BA7F-4F32-982E-4ACA6A695B37}">
      <dgm:prSet/>
      <dgm:spPr/>
      <dgm:t>
        <a:bodyPr/>
        <a:lstStyle/>
        <a:p>
          <a:endParaRPr lang="en-US"/>
        </a:p>
      </dgm:t>
    </dgm:pt>
    <dgm:pt modelId="{0D7F413A-386E-434C-B1AB-060FCCD2A28E}">
      <dgm:prSet/>
      <dgm:spPr/>
      <dgm:t>
        <a:bodyPr/>
        <a:lstStyle/>
        <a:p>
          <a:r>
            <a:rPr lang="en-US" b="1"/>
            <a:t>Key Terms</a:t>
          </a:r>
          <a:r>
            <a:rPr lang="en-US"/>
            <a:t>:</a:t>
          </a:r>
        </a:p>
      </dgm:t>
    </dgm:pt>
    <dgm:pt modelId="{83422E9D-4D6C-43DC-BC7C-6F21E08362F8}" type="parTrans" cxnId="{DED2AEC3-DEEE-438F-AEC8-9504316D3010}">
      <dgm:prSet/>
      <dgm:spPr/>
      <dgm:t>
        <a:bodyPr/>
        <a:lstStyle/>
        <a:p>
          <a:endParaRPr lang="en-US"/>
        </a:p>
      </dgm:t>
    </dgm:pt>
    <dgm:pt modelId="{739712C1-7371-4A31-AF5F-CA19902FC924}" type="sibTrans" cxnId="{DED2AEC3-DEEE-438F-AEC8-9504316D3010}">
      <dgm:prSet/>
      <dgm:spPr/>
      <dgm:t>
        <a:bodyPr/>
        <a:lstStyle/>
        <a:p>
          <a:endParaRPr lang="en-US"/>
        </a:p>
      </dgm:t>
    </dgm:pt>
    <dgm:pt modelId="{A7BE7454-CEE3-4271-B95F-2701134DDAA6}">
      <dgm:prSet/>
      <dgm:spPr/>
      <dgm:t>
        <a:bodyPr/>
        <a:lstStyle/>
        <a:p>
          <a:r>
            <a:rPr lang="en-US" b="1"/>
            <a:t>PPC (Pay-Per-Click)</a:t>
          </a:r>
          <a:r>
            <a:rPr lang="en-US"/>
            <a:t>: Advertisers pay only when users click on ads.</a:t>
          </a:r>
        </a:p>
      </dgm:t>
    </dgm:pt>
    <dgm:pt modelId="{39C4681B-7EF8-41EF-8978-C4D2EB9C41CF}" type="parTrans" cxnId="{04FD9061-33A3-42E9-A13C-CDD20349A253}">
      <dgm:prSet/>
      <dgm:spPr/>
      <dgm:t>
        <a:bodyPr/>
        <a:lstStyle/>
        <a:p>
          <a:endParaRPr lang="en-US"/>
        </a:p>
      </dgm:t>
    </dgm:pt>
    <dgm:pt modelId="{F7E9385A-034A-4579-A069-5D13E91A7A2A}" type="sibTrans" cxnId="{04FD9061-33A3-42E9-A13C-CDD20349A253}">
      <dgm:prSet/>
      <dgm:spPr/>
      <dgm:t>
        <a:bodyPr/>
        <a:lstStyle/>
        <a:p>
          <a:endParaRPr lang="en-US"/>
        </a:p>
      </dgm:t>
    </dgm:pt>
    <dgm:pt modelId="{24D8B9B6-5DB4-4088-A9E5-CB22927D49B4}">
      <dgm:prSet/>
      <dgm:spPr/>
      <dgm:t>
        <a:bodyPr/>
        <a:lstStyle/>
        <a:p>
          <a:r>
            <a:rPr lang="en-US" b="1"/>
            <a:t>Keywords</a:t>
          </a:r>
          <a:r>
            <a:rPr lang="en-US"/>
            <a:t>: Selecting the right keywords is essential for targeting.</a:t>
          </a:r>
        </a:p>
      </dgm:t>
    </dgm:pt>
    <dgm:pt modelId="{925CE348-C4D1-407A-B692-A0D319E7B552}" type="parTrans" cxnId="{E089C825-A9FD-450F-A89A-B7D0AC933C01}">
      <dgm:prSet/>
      <dgm:spPr/>
      <dgm:t>
        <a:bodyPr/>
        <a:lstStyle/>
        <a:p>
          <a:endParaRPr lang="en-US"/>
        </a:p>
      </dgm:t>
    </dgm:pt>
    <dgm:pt modelId="{861FEE17-F0C6-4346-AE17-C58C980D1BCC}" type="sibTrans" cxnId="{E089C825-A9FD-450F-A89A-B7D0AC933C01}">
      <dgm:prSet/>
      <dgm:spPr/>
      <dgm:t>
        <a:bodyPr/>
        <a:lstStyle/>
        <a:p>
          <a:endParaRPr lang="en-US"/>
        </a:p>
      </dgm:t>
    </dgm:pt>
    <dgm:pt modelId="{AE74AE66-CC32-4552-BF66-B15E0425A59C}">
      <dgm:prSet/>
      <dgm:spPr/>
      <dgm:t>
        <a:bodyPr/>
        <a:lstStyle/>
        <a:p>
          <a:r>
            <a:rPr lang="en-US" b="1"/>
            <a:t>Benefits</a:t>
          </a:r>
          <a:r>
            <a:rPr lang="en-US"/>
            <a:t>:</a:t>
          </a:r>
        </a:p>
      </dgm:t>
    </dgm:pt>
    <dgm:pt modelId="{A39C6A48-21B9-4E46-9D51-15BDE70FF3DC}" type="parTrans" cxnId="{36B4CB61-D640-4498-BE03-B282AC493359}">
      <dgm:prSet/>
      <dgm:spPr/>
      <dgm:t>
        <a:bodyPr/>
        <a:lstStyle/>
        <a:p>
          <a:endParaRPr lang="en-US"/>
        </a:p>
      </dgm:t>
    </dgm:pt>
    <dgm:pt modelId="{A1619FCB-7B6F-4DBF-AE48-43642D849E8C}" type="sibTrans" cxnId="{36B4CB61-D640-4498-BE03-B282AC493359}">
      <dgm:prSet/>
      <dgm:spPr/>
      <dgm:t>
        <a:bodyPr/>
        <a:lstStyle/>
        <a:p>
          <a:endParaRPr lang="en-US"/>
        </a:p>
      </dgm:t>
    </dgm:pt>
    <dgm:pt modelId="{E530430E-5BAE-460F-85AD-F131CA56D793}">
      <dgm:prSet/>
      <dgm:spPr/>
      <dgm:t>
        <a:bodyPr/>
        <a:lstStyle/>
        <a:p>
          <a:r>
            <a:rPr lang="en-US"/>
            <a:t>Increases visibility, generates quick results, and allows targeting specific audiences.</a:t>
          </a:r>
        </a:p>
      </dgm:t>
    </dgm:pt>
    <dgm:pt modelId="{5930D64C-7A15-4F2E-B507-E0340B1F97E2}" type="parTrans" cxnId="{44D097B2-D890-4E87-B167-368FF3C2DE50}">
      <dgm:prSet/>
      <dgm:spPr/>
      <dgm:t>
        <a:bodyPr/>
        <a:lstStyle/>
        <a:p>
          <a:endParaRPr lang="en-US"/>
        </a:p>
      </dgm:t>
    </dgm:pt>
    <dgm:pt modelId="{772C7A5D-EBFD-4B6F-BB70-372CCF57F8D3}" type="sibTrans" cxnId="{44D097B2-D890-4E87-B167-368FF3C2DE50}">
      <dgm:prSet/>
      <dgm:spPr/>
      <dgm:t>
        <a:bodyPr/>
        <a:lstStyle/>
        <a:p>
          <a:endParaRPr lang="en-US"/>
        </a:p>
      </dgm:t>
    </dgm:pt>
    <dgm:pt modelId="{975510A9-2B44-481C-87AE-F1BAE38C9B82}" type="pres">
      <dgm:prSet presAssocID="{DF1746BC-19B9-4279-8833-C1B66E85302F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B2E54ED-2F74-46B7-B15C-C9478F1C3B17}" type="pres">
      <dgm:prSet presAssocID="{FACCC372-1C60-48EC-8DC7-A7DAAE5C4285}" presName="hierRoot1" presStyleCnt="0">
        <dgm:presLayoutVars>
          <dgm:hierBranch val="init"/>
        </dgm:presLayoutVars>
      </dgm:prSet>
      <dgm:spPr/>
    </dgm:pt>
    <dgm:pt modelId="{DB4C60F5-B1A9-4F92-A0C7-A37B8C4380A7}" type="pres">
      <dgm:prSet presAssocID="{FACCC372-1C60-48EC-8DC7-A7DAAE5C4285}" presName="rootComposite1" presStyleCnt="0"/>
      <dgm:spPr/>
    </dgm:pt>
    <dgm:pt modelId="{038E1C12-BC06-4C29-9291-B115CA54BB70}" type="pres">
      <dgm:prSet presAssocID="{FACCC372-1C60-48EC-8DC7-A7DAAE5C4285}" presName="rootText1" presStyleLbl="alignAcc1" presStyleIdx="0" presStyleCnt="0">
        <dgm:presLayoutVars>
          <dgm:chPref val="3"/>
        </dgm:presLayoutVars>
      </dgm:prSet>
      <dgm:spPr/>
    </dgm:pt>
    <dgm:pt modelId="{FA2141D4-D7B8-4C18-B9E4-87862F83E051}" type="pres">
      <dgm:prSet presAssocID="{FACCC372-1C60-48EC-8DC7-A7DAAE5C4285}" presName="topArc1" presStyleLbl="parChTrans1D1" presStyleIdx="0" presStyleCnt="14"/>
      <dgm:spPr/>
    </dgm:pt>
    <dgm:pt modelId="{55BC1114-081C-4FB9-94F7-38B349F5E5AC}" type="pres">
      <dgm:prSet presAssocID="{FACCC372-1C60-48EC-8DC7-A7DAAE5C4285}" presName="bottomArc1" presStyleLbl="parChTrans1D1" presStyleIdx="1" presStyleCnt="14"/>
      <dgm:spPr/>
    </dgm:pt>
    <dgm:pt modelId="{BF5A463E-6940-4822-887D-7831D9FA6241}" type="pres">
      <dgm:prSet presAssocID="{FACCC372-1C60-48EC-8DC7-A7DAAE5C4285}" presName="topConnNode1" presStyleLbl="node1" presStyleIdx="0" presStyleCnt="0"/>
      <dgm:spPr/>
    </dgm:pt>
    <dgm:pt modelId="{F2EF98C4-1C8C-4D90-A085-DCBABE52EF4F}" type="pres">
      <dgm:prSet presAssocID="{FACCC372-1C60-48EC-8DC7-A7DAAE5C4285}" presName="hierChild2" presStyleCnt="0"/>
      <dgm:spPr/>
    </dgm:pt>
    <dgm:pt modelId="{D1B2A07F-6C44-45C4-8ABB-C4658536A6E6}" type="pres">
      <dgm:prSet presAssocID="{D9DC8345-D215-41AD-ACB7-F9CCDF201E03}" presName="Name28" presStyleLbl="parChTrans1D2" presStyleIdx="0" presStyleCnt="4"/>
      <dgm:spPr/>
    </dgm:pt>
    <dgm:pt modelId="{FA1C932B-2F4E-4E60-A9E4-9729C6DAFC4D}" type="pres">
      <dgm:prSet presAssocID="{50B4267C-C120-41B2-9E2F-E285E268B54E}" presName="hierRoot2" presStyleCnt="0">
        <dgm:presLayoutVars>
          <dgm:hierBranch val="init"/>
        </dgm:presLayoutVars>
      </dgm:prSet>
      <dgm:spPr/>
    </dgm:pt>
    <dgm:pt modelId="{A5364BDE-2748-4DEC-AB6C-DC2B5CD9207D}" type="pres">
      <dgm:prSet presAssocID="{50B4267C-C120-41B2-9E2F-E285E268B54E}" presName="rootComposite2" presStyleCnt="0"/>
      <dgm:spPr/>
    </dgm:pt>
    <dgm:pt modelId="{82C865E1-6E5E-465B-B963-659C1C0F7CE1}" type="pres">
      <dgm:prSet presAssocID="{50B4267C-C120-41B2-9E2F-E285E268B54E}" presName="rootText2" presStyleLbl="alignAcc1" presStyleIdx="0" presStyleCnt="0">
        <dgm:presLayoutVars>
          <dgm:chPref val="3"/>
        </dgm:presLayoutVars>
      </dgm:prSet>
      <dgm:spPr/>
    </dgm:pt>
    <dgm:pt modelId="{994C00E9-6BE6-4F82-9285-60A91DBC9CE7}" type="pres">
      <dgm:prSet presAssocID="{50B4267C-C120-41B2-9E2F-E285E268B54E}" presName="topArc2" presStyleLbl="parChTrans1D1" presStyleIdx="2" presStyleCnt="14"/>
      <dgm:spPr/>
    </dgm:pt>
    <dgm:pt modelId="{A0827E48-7DB2-4D74-9FE9-04633BD986DC}" type="pres">
      <dgm:prSet presAssocID="{50B4267C-C120-41B2-9E2F-E285E268B54E}" presName="bottomArc2" presStyleLbl="parChTrans1D1" presStyleIdx="3" presStyleCnt="14"/>
      <dgm:spPr/>
    </dgm:pt>
    <dgm:pt modelId="{77271811-808A-47EB-8474-874C60005477}" type="pres">
      <dgm:prSet presAssocID="{50B4267C-C120-41B2-9E2F-E285E268B54E}" presName="topConnNode2" presStyleLbl="node2" presStyleIdx="0" presStyleCnt="0"/>
      <dgm:spPr/>
    </dgm:pt>
    <dgm:pt modelId="{DAA4A76A-EB4D-4C05-9F42-F5067FC34A20}" type="pres">
      <dgm:prSet presAssocID="{50B4267C-C120-41B2-9E2F-E285E268B54E}" presName="hierChild4" presStyleCnt="0"/>
      <dgm:spPr/>
    </dgm:pt>
    <dgm:pt modelId="{065DF267-26A0-4068-88C1-A707319E3F2C}" type="pres">
      <dgm:prSet presAssocID="{50B4267C-C120-41B2-9E2F-E285E268B54E}" presName="hierChild5" presStyleCnt="0"/>
      <dgm:spPr/>
    </dgm:pt>
    <dgm:pt modelId="{02BDB4BC-34A2-426B-9C49-613FBD11E446}" type="pres">
      <dgm:prSet presAssocID="{FACCC372-1C60-48EC-8DC7-A7DAAE5C4285}" presName="hierChild3" presStyleCnt="0"/>
      <dgm:spPr/>
    </dgm:pt>
    <dgm:pt modelId="{36893EA4-C87B-43F4-89C6-29402AD4D0EF}" type="pres">
      <dgm:prSet presAssocID="{0D7F413A-386E-434C-B1AB-060FCCD2A28E}" presName="hierRoot1" presStyleCnt="0">
        <dgm:presLayoutVars>
          <dgm:hierBranch val="init"/>
        </dgm:presLayoutVars>
      </dgm:prSet>
      <dgm:spPr/>
    </dgm:pt>
    <dgm:pt modelId="{C5F6F27E-7DBD-4B30-895B-DEDDCAA163C1}" type="pres">
      <dgm:prSet presAssocID="{0D7F413A-386E-434C-B1AB-060FCCD2A28E}" presName="rootComposite1" presStyleCnt="0"/>
      <dgm:spPr/>
    </dgm:pt>
    <dgm:pt modelId="{BFB7BCEB-A9AD-4AAA-8F43-7136FFF321C5}" type="pres">
      <dgm:prSet presAssocID="{0D7F413A-386E-434C-B1AB-060FCCD2A28E}" presName="rootText1" presStyleLbl="alignAcc1" presStyleIdx="0" presStyleCnt="0">
        <dgm:presLayoutVars>
          <dgm:chPref val="3"/>
        </dgm:presLayoutVars>
      </dgm:prSet>
      <dgm:spPr/>
    </dgm:pt>
    <dgm:pt modelId="{91601FF7-88BE-4EA8-8175-ADF1C75ED400}" type="pres">
      <dgm:prSet presAssocID="{0D7F413A-386E-434C-B1AB-060FCCD2A28E}" presName="topArc1" presStyleLbl="parChTrans1D1" presStyleIdx="4" presStyleCnt="14"/>
      <dgm:spPr/>
    </dgm:pt>
    <dgm:pt modelId="{82DB2893-3A65-4FDE-8EAE-D15D624E7FEF}" type="pres">
      <dgm:prSet presAssocID="{0D7F413A-386E-434C-B1AB-060FCCD2A28E}" presName="bottomArc1" presStyleLbl="parChTrans1D1" presStyleIdx="5" presStyleCnt="14"/>
      <dgm:spPr/>
    </dgm:pt>
    <dgm:pt modelId="{324D9412-CD8E-4E20-940C-B73BF56505BE}" type="pres">
      <dgm:prSet presAssocID="{0D7F413A-386E-434C-B1AB-060FCCD2A28E}" presName="topConnNode1" presStyleLbl="node1" presStyleIdx="0" presStyleCnt="0"/>
      <dgm:spPr/>
    </dgm:pt>
    <dgm:pt modelId="{0FB3E29F-4E78-4D0D-882E-AC9E52F45EE6}" type="pres">
      <dgm:prSet presAssocID="{0D7F413A-386E-434C-B1AB-060FCCD2A28E}" presName="hierChild2" presStyleCnt="0"/>
      <dgm:spPr/>
    </dgm:pt>
    <dgm:pt modelId="{67B550A9-E871-409C-BBAD-D7A80480293C}" type="pres">
      <dgm:prSet presAssocID="{39C4681B-7EF8-41EF-8978-C4D2EB9C41CF}" presName="Name28" presStyleLbl="parChTrans1D2" presStyleIdx="1" presStyleCnt="4"/>
      <dgm:spPr/>
    </dgm:pt>
    <dgm:pt modelId="{E55433BC-4FF2-4889-865B-6B175B993ADE}" type="pres">
      <dgm:prSet presAssocID="{A7BE7454-CEE3-4271-B95F-2701134DDAA6}" presName="hierRoot2" presStyleCnt="0">
        <dgm:presLayoutVars>
          <dgm:hierBranch val="init"/>
        </dgm:presLayoutVars>
      </dgm:prSet>
      <dgm:spPr/>
    </dgm:pt>
    <dgm:pt modelId="{39D7FFFA-D9A4-4C85-BC31-09E72767DE34}" type="pres">
      <dgm:prSet presAssocID="{A7BE7454-CEE3-4271-B95F-2701134DDAA6}" presName="rootComposite2" presStyleCnt="0"/>
      <dgm:spPr/>
    </dgm:pt>
    <dgm:pt modelId="{38B90E3E-579C-4B0C-95D7-3978C2894C98}" type="pres">
      <dgm:prSet presAssocID="{A7BE7454-CEE3-4271-B95F-2701134DDAA6}" presName="rootText2" presStyleLbl="alignAcc1" presStyleIdx="0" presStyleCnt="0">
        <dgm:presLayoutVars>
          <dgm:chPref val="3"/>
        </dgm:presLayoutVars>
      </dgm:prSet>
      <dgm:spPr/>
    </dgm:pt>
    <dgm:pt modelId="{F915094C-5A9B-46D0-8007-299CD896D4BE}" type="pres">
      <dgm:prSet presAssocID="{A7BE7454-CEE3-4271-B95F-2701134DDAA6}" presName="topArc2" presStyleLbl="parChTrans1D1" presStyleIdx="6" presStyleCnt="14"/>
      <dgm:spPr/>
    </dgm:pt>
    <dgm:pt modelId="{DC3122CA-2FB3-48C9-BD43-43A833BEE9F1}" type="pres">
      <dgm:prSet presAssocID="{A7BE7454-CEE3-4271-B95F-2701134DDAA6}" presName="bottomArc2" presStyleLbl="parChTrans1D1" presStyleIdx="7" presStyleCnt="14"/>
      <dgm:spPr/>
    </dgm:pt>
    <dgm:pt modelId="{192C3617-F354-4090-B118-C083955FB110}" type="pres">
      <dgm:prSet presAssocID="{A7BE7454-CEE3-4271-B95F-2701134DDAA6}" presName="topConnNode2" presStyleLbl="node2" presStyleIdx="0" presStyleCnt="0"/>
      <dgm:spPr/>
    </dgm:pt>
    <dgm:pt modelId="{E535A461-5DF4-4838-9A58-AF0CBA7A3DC5}" type="pres">
      <dgm:prSet presAssocID="{A7BE7454-CEE3-4271-B95F-2701134DDAA6}" presName="hierChild4" presStyleCnt="0"/>
      <dgm:spPr/>
    </dgm:pt>
    <dgm:pt modelId="{BDB44CFA-825F-448A-BE70-8D545F195D6C}" type="pres">
      <dgm:prSet presAssocID="{A7BE7454-CEE3-4271-B95F-2701134DDAA6}" presName="hierChild5" presStyleCnt="0"/>
      <dgm:spPr/>
    </dgm:pt>
    <dgm:pt modelId="{74A9E69F-D952-4649-95C7-E854867550E6}" type="pres">
      <dgm:prSet presAssocID="{925CE348-C4D1-407A-B692-A0D319E7B552}" presName="Name28" presStyleLbl="parChTrans1D2" presStyleIdx="2" presStyleCnt="4"/>
      <dgm:spPr/>
    </dgm:pt>
    <dgm:pt modelId="{77413E6F-61D1-454D-9DE5-2E38D4B86907}" type="pres">
      <dgm:prSet presAssocID="{24D8B9B6-5DB4-4088-A9E5-CB22927D49B4}" presName="hierRoot2" presStyleCnt="0">
        <dgm:presLayoutVars>
          <dgm:hierBranch val="init"/>
        </dgm:presLayoutVars>
      </dgm:prSet>
      <dgm:spPr/>
    </dgm:pt>
    <dgm:pt modelId="{6D04B6A7-AD5A-40CC-B527-EB63FEAE0E36}" type="pres">
      <dgm:prSet presAssocID="{24D8B9B6-5DB4-4088-A9E5-CB22927D49B4}" presName="rootComposite2" presStyleCnt="0"/>
      <dgm:spPr/>
    </dgm:pt>
    <dgm:pt modelId="{461003FE-AC73-4BD6-8F8C-F273432A375C}" type="pres">
      <dgm:prSet presAssocID="{24D8B9B6-5DB4-4088-A9E5-CB22927D49B4}" presName="rootText2" presStyleLbl="alignAcc1" presStyleIdx="0" presStyleCnt="0">
        <dgm:presLayoutVars>
          <dgm:chPref val="3"/>
        </dgm:presLayoutVars>
      </dgm:prSet>
      <dgm:spPr/>
    </dgm:pt>
    <dgm:pt modelId="{23D17A51-82F8-4905-BEB1-4692AA0ABD21}" type="pres">
      <dgm:prSet presAssocID="{24D8B9B6-5DB4-4088-A9E5-CB22927D49B4}" presName="topArc2" presStyleLbl="parChTrans1D1" presStyleIdx="8" presStyleCnt="14"/>
      <dgm:spPr/>
    </dgm:pt>
    <dgm:pt modelId="{0ADCFED5-C193-45CC-977B-9A38581947D1}" type="pres">
      <dgm:prSet presAssocID="{24D8B9B6-5DB4-4088-A9E5-CB22927D49B4}" presName="bottomArc2" presStyleLbl="parChTrans1D1" presStyleIdx="9" presStyleCnt="14"/>
      <dgm:spPr/>
    </dgm:pt>
    <dgm:pt modelId="{BC774B1C-EBEB-499E-8C27-2B79852E1121}" type="pres">
      <dgm:prSet presAssocID="{24D8B9B6-5DB4-4088-A9E5-CB22927D49B4}" presName="topConnNode2" presStyleLbl="node2" presStyleIdx="0" presStyleCnt="0"/>
      <dgm:spPr/>
    </dgm:pt>
    <dgm:pt modelId="{F1C96E7E-0FDF-4946-9229-5A081F8CA0D6}" type="pres">
      <dgm:prSet presAssocID="{24D8B9B6-5DB4-4088-A9E5-CB22927D49B4}" presName="hierChild4" presStyleCnt="0"/>
      <dgm:spPr/>
    </dgm:pt>
    <dgm:pt modelId="{DF783D80-2AC9-40D9-9DF4-A4D7DAA9C51B}" type="pres">
      <dgm:prSet presAssocID="{24D8B9B6-5DB4-4088-A9E5-CB22927D49B4}" presName="hierChild5" presStyleCnt="0"/>
      <dgm:spPr/>
    </dgm:pt>
    <dgm:pt modelId="{C9B31D69-4F07-4720-8E4C-582C40B59231}" type="pres">
      <dgm:prSet presAssocID="{0D7F413A-386E-434C-B1AB-060FCCD2A28E}" presName="hierChild3" presStyleCnt="0"/>
      <dgm:spPr/>
    </dgm:pt>
    <dgm:pt modelId="{B069BC51-B26F-47B9-B0EF-8E5D64F95F6E}" type="pres">
      <dgm:prSet presAssocID="{AE74AE66-CC32-4552-BF66-B15E0425A59C}" presName="hierRoot1" presStyleCnt="0">
        <dgm:presLayoutVars>
          <dgm:hierBranch val="init"/>
        </dgm:presLayoutVars>
      </dgm:prSet>
      <dgm:spPr/>
    </dgm:pt>
    <dgm:pt modelId="{4462D2AF-716F-4047-9FD8-EE9A4652E79F}" type="pres">
      <dgm:prSet presAssocID="{AE74AE66-CC32-4552-BF66-B15E0425A59C}" presName="rootComposite1" presStyleCnt="0"/>
      <dgm:spPr/>
    </dgm:pt>
    <dgm:pt modelId="{174D6A63-108F-479F-9AEA-A6E70CC68812}" type="pres">
      <dgm:prSet presAssocID="{AE74AE66-CC32-4552-BF66-B15E0425A59C}" presName="rootText1" presStyleLbl="alignAcc1" presStyleIdx="0" presStyleCnt="0">
        <dgm:presLayoutVars>
          <dgm:chPref val="3"/>
        </dgm:presLayoutVars>
      </dgm:prSet>
      <dgm:spPr/>
    </dgm:pt>
    <dgm:pt modelId="{50429DA5-5B93-4244-9FC1-31327A14F3B1}" type="pres">
      <dgm:prSet presAssocID="{AE74AE66-CC32-4552-BF66-B15E0425A59C}" presName="topArc1" presStyleLbl="parChTrans1D1" presStyleIdx="10" presStyleCnt="14"/>
      <dgm:spPr/>
    </dgm:pt>
    <dgm:pt modelId="{879B2E0B-552D-44E4-90E8-B309A09F4E92}" type="pres">
      <dgm:prSet presAssocID="{AE74AE66-CC32-4552-BF66-B15E0425A59C}" presName="bottomArc1" presStyleLbl="parChTrans1D1" presStyleIdx="11" presStyleCnt="14"/>
      <dgm:spPr/>
    </dgm:pt>
    <dgm:pt modelId="{AD8E4444-BBC4-4CD2-B1D7-D4436D325E79}" type="pres">
      <dgm:prSet presAssocID="{AE74AE66-CC32-4552-BF66-B15E0425A59C}" presName="topConnNode1" presStyleLbl="node1" presStyleIdx="0" presStyleCnt="0"/>
      <dgm:spPr/>
    </dgm:pt>
    <dgm:pt modelId="{364ED2CE-C348-48D0-ABA6-3C7FC5B52EA8}" type="pres">
      <dgm:prSet presAssocID="{AE74AE66-CC32-4552-BF66-B15E0425A59C}" presName="hierChild2" presStyleCnt="0"/>
      <dgm:spPr/>
    </dgm:pt>
    <dgm:pt modelId="{942704C1-BC41-4302-8573-61BAF8BA1158}" type="pres">
      <dgm:prSet presAssocID="{5930D64C-7A15-4F2E-B507-E0340B1F97E2}" presName="Name28" presStyleLbl="parChTrans1D2" presStyleIdx="3" presStyleCnt="4"/>
      <dgm:spPr/>
    </dgm:pt>
    <dgm:pt modelId="{CDE3552D-2231-4D17-B0DD-ED171C97FA43}" type="pres">
      <dgm:prSet presAssocID="{E530430E-5BAE-460F-85AD-F131CA56D793}" presName="hierRoot2" presStyleCnt="0">
        <dgm:presLayoutVars>
          <dgm:hierBranch val="init"/>
        </dgm:presLayoutVars>
      </dgm:prSet>
      <dgm:spPr/>
    </dgm:pt>
    <dgm:pt modelId="{6AFC58F4-D5BD-41E6-80E9-F5736ABAFF1D}" type="pres">
      <dgm:prSet presAssocID="{E530430E-5BAE-460F-85AD-F131CA56D793}" presName="rootComposite2" presStyleCnt="0"/>
      <dgm:spPr/>
    </dgm:pt>
    <dgm:pt modelId="{6F9CFB5A-D2E6-4055-AD1A-2636EB4C7CB2}" type="pres">
      <dgm:prSet presAssocID="{E530430E-5BAE-460F-85AD-F131CA56D793}" presName="rootText2" presStyleLbl="alignAcc1" presStyleIdx="0" presStyleCnt="0">
        <dgm:presLayoutVars>
          <dgm:chPref val="3"/>
        </dgm:presLayoutVars>
      </dgm:prSet>
      <dgm:spPr/>
    </dgm:pt>
    <dgm:pt modelId="{E372EB67-E331-4C1B-892C-784A87DE6AD9}" type="pres">
      <dgm:prSet presAssocID="{E530430E-5BAE-460F-85AD-F131CA56D793}" presName="topArc2" presStyleLbl="parChTrans1D1" presStyleIdx="12" presStyleCnt="14"/>
      <dgm:spPr/>
    </dgm:pt>
    <dgm:pt modelId="{71DBD202-402D-4195-9364-D3CC287940FE}" type="pres">
      <dgm:prSet presAssocID="{E530430E-5BAE-460F-85AD-F131CA56D793}" presName="bottomArc2" presStyleLbl="parChTrans1D1" presStyleIdx="13" presStyleCnt="14"/>
      <dgm:spPr/>
    </dgm:pt>
    <dgm:pt modelId="{3F2B23E7-1A58-4540-8FA5-4F950038964D}" type="pres">
      <dgm:prSet presAssocID="{E530430E-5BAE-460F-85AD-F131CA56D793}" presName="topConnNode2" presStyleLbl="node2" presStyleIdx="0" presStyleCnt="0"/>
      <dgm:spPr/>
    </dgm:pt>
    <dgm:pt modelId="{15A6B9E0-594C-45BC-A2F6-91DAE907A41C}" type="pres">
      <dgm:prSet presAssocID="{E530430E-5BAE-460F-85AD-F131CA56D793}" presName="hierChild4" presStyleCnt="0"/>
      <dgm:spPr/>
    </dgm:pt>
    <dgm:pt modelId="{F68079E1-E47D-46AA-96FD-CFCCD698A9A8}" type="pres">
      <dgm:prSet presAssocID="{E530430E-5BAE-460F-85AD-F131CA56D793}" presName="hierChild5" presStyleCnt="0"/>
      <dgm:spPr/>
    </dgm:pt>
    <dgm:pt modelId="{5EEFE7C8-8466-44FB-8F01-77EF4AF57230}" type="pres">
      <dgm:prSet presAssocID="{AE74AE66-CC32-4552-BF66-B15E0425A59C}" presName="hierChild3" presStyleCnt="0"/>
      <dgm:spPr/>
    </dgm:pt>
  </dgm:ptLst>
  <dgm:cxnLst>
    <dgm:cxn modelId="{14013302-6566-412A-9A2E-3EBDC2BF28B1}" type="presOf" srcId="{E530430E-5BAE-460F-85AD-F131CA56D793}" destId="{6F9CFB5A-D2E6-4055-AD1A-2636EB4C7CB2}" srcOrd="0" destOrd="0" presId="urn:microsoft.com/office/officeart/2008/layout/HalfCircleOrganizationChart"/>
    <dgm:cxn modelId="{CB46F50C-BA7F-4F32-982E-4ACA6A695B37}" srcId="{FACCC372-1C60-48EC-8DC7-A7DAAE5C4285}" destId="{50B4267C-C120-41B2-9E2F-E285E268B54E}" srcOrd="0" destOrd="0" parTransId="{D9DC8345-D215-41AD-ACB7-F9CCDF201E03}" sibTransId="{69B0A82C-1A8A-4516-A3E5-A9AA4F03E3F0}"/>
    <dgm:cxn modelId="{1D8AF80C-059E-45D9-AC8A-04E1A2DF4F24}" srcId="{DF1746BC-19B9-4279-8833-C1B66E85302F}" destId="{FACCC372-1C60-48EC-8DC7-A7DAAE5C4285}" srcOrd="0" destOrd="0" parTransId="{F1DD9A43-1F29-4386-8ED3-E33B77BE0D9D}" sibTransId="{21343404-F1ED-443E-B132-C3B4BB137A8A}"/>
    <dgm:cxn modelId="{84717B1C-A2B8-4AD5-BBDF-CCE1C741A760}" type="presOf" srcId="{50B4267C-C120-41B2-9E2F-E285E268B54E}" destId="{82C865E1-6E5E-465B-B963-659C1C0F7CE1}" srcOrd="0" destOrd="0" presId="urn:microsoft.com/office/officeart/2008/layout/HalfCircleOrganizationChart"/>
    <dgm:cxn modelId="{E089C825-A9FD-450F-A89A-B7D0AC933C01}" srcId="{0D7F413A-386E-434C-B1AB-060FCCD2A28E}" destId="{24D8B9B6-5DB4-4088-A9E5-CB22927D49B4}" srcOrd="1" destOrd="0" parTransId="{925CE348-C4D1-407A-B692-A0D319E7B552}" sibTransId="{861FEE17-F0C6-4346-AE17-C58C980D1BCC}"/>
    <dgm:cxn modelId="{B73F2930-7035-4A46-8A0A-BA7ED994C892}" type="presOf" srcId="{0D7F413A-386E-434C-B1AB-060FCCD2A28E}" destId="{BFB7BCEB-A9AD-4AAA-8F43-7136FFF321C5}" srcOrd="0" destOrd="0" presId="urn:microsoft.com/office/officeart/2008/layout/HalfCircleOrganizationChart"/>
    <dgm:cxn modelId="{CB123835-DDB4-4274-AFC1-831E3793D6CC}" type="presOf" srcId="{24D8B9B6-5DB4-4088-A9E5-CB22927D49B4}" destId="{461003FE-AC73-4BD6-8F8C-F273432A375C}" srcOrd="0" destOrd="0" presId="urn:microsoft.com/office/officeart/2008/layout/HalfCircleOrganizationChart"/>
    <dgm:cxn modelId="{9E17DB38-197B-4F2B-8B43-AC88569629B0}" type="presOf" srcId="{FACCC372-1C60-48EC-8DC7-A7DAAE5C4285}" destId="{BF5A463E-6940-4822-887D-7831D9FA6241}" srcOrd="1" destOrd="0" presId="urn:microsoft.com/office/officeart/2008/layout/HalfCircleOrganizationChart"/>
    <dgm:cxn modelId="{04FD9061-33A3-42E9-A13C-CDD20349A253}" srcId="{0D7F413A-386E-434C-B1AB-060FCCD2A28E}" destId="{A7BE7454-CEE3-4271-B95F-2701134DDAA6}" srcOrd="0" destOrd="0" parTransId="{39C4681B-7EF8-41EF-8978-C4D2EB9C41CF}" sibTransId="{F7E9385A-034A-4579-A069-5D13E91A7A2A}"/>
    <dgm:cxn modelId="{36B4CB61-D640-4498-BE03-B282AC493359}" srcId="{DF1746BC-19B9-4279-8833-C1B66E85302F}" destId="{AE74AE66-CC32-4552-BF66-B15E0425A59C}" srcOrd="2" destOrd="0" parTransId="{A39C6A48-21B9-4E46-9D51-15BDE70FF3DC}" sibTransId="{A1619FCB-7B6F-4DBF-AE48-43642D849E8C}"/>
    <dgm:cxn modelId="{48037243-C06B-41DC-8296-5D2BF0CDAA2D}" type="presOf" srcId="{24D8B9B6-5DB4-4088-A9E5-CB22927D49B4}" destId="{BC774B1C-EBEB-499E-8C27-2B79852E1121}" srcOrd="1" destOrd="0" presId="urn:microsoft.com/office/officeart/2008/layout/HalfCircleOrganizationChart"/>
    <dgm:cxn modelId="{8963366C-26C9-4A87-953F-7D44A9355FD5}" type="presOf" srcId="{FACCC372-1C60-48EC-8DC7-A7DAAE5C4285}" destId="{038E1C12-BC06-4C29-9291-B115CA54BB70}" srcOrd="0" destOrd="0" presId="urn:microsoft.com/office/officeart/2008/layout/HalfCircleOrganizationChart"/>
    <dgm:cxn modelId="{2047276F-6548-47E1-970C-7E6BAB0DD469}" type="presOf" srcId="{DF1746BC-19B9-4279-8833-C1B66E85302F}" destId="{975510A9-2B44-481C-87AE-F1BAE38C9B82}" srcOrd="0" destOrd="0" presId="urn:microsoft.com/office/officeart/2008/layout/HalfCircleOrganizationChart"/>
    <dgm:cxn modelId="{2AA59454-FFC8-4833-A691-8B96379928F9}" type="presOf" srcId="{5930D64C-7A15-4F2E-B507-E0340B1F97E2}" destId="{942704C1-BC41-4302-8573-61BAF8BA1158}" srcOrd="0" destOrd="0" presId="urn:microsoft.com/office/officeart/2008/layout/HalfCircleOrganizationChart"/>
    <dgm:cxn modelId="{5C42C757-3BB0-4357-83B8-1DA7D493E476}" type="presOf" srcId="{A7BE7454-CEE3-4271-B95F-2701134DDAA6}" destId="{192C3617-F354-4090-B118-C083955FB110}" srcOrd="1" destOrd="0" presId="urn:microsoft.com/office/officeart/2008/layout/HalfCircleOrganizationChart"/>
    <dgm:cxn modelId="{CB6E3758-7DDF-4DD3-B65C-1631C4A8265C}" type="presOf" srcId="{925CE348-C4D1-407A-B692-A0D319E7B552}" destId="{74A9E69F-D952-4649-95C7-E854867550E6}" srcOrd="0" destOrd="0" presId="urn:microsoft.com/office/officeart/2008/layout/HalfCircleOrganizationChart"/>
    <dgm:cxn modelId="{0CF8DE78-891D-43DD-8E84-212C520B6B7A}" type="presOf" srcId="{39C4681B-7EF8-41EF-8978-C4D2EB9C41CF}" destId="{67B550A9-E871-409C-BBAD-D7A80480293C}" srcOrd="0" destOrd="0" presId="urn:microsoft.com/office/officeart/2008/layout/HalfCircleOrganizationChart"/>
    <dgm:cxn modelId="{870DCEA2-921B-4815-9B9D-90502C8A6255}" type="presOf" srcId="{A7BE7454-CEE3-4271-B95F-2701134DDAA6}" destId="{38B90E3E-579C-4B0C-95D7-3978C2894C98}" srcOrd="0" destOrd="0" presId="urn:microsoft.com/office/officeart/2008/layout/HalfCircleOrganizationChart"/>
    <dgm:cxn modelId="{44D097B2-D890-4E87-B167-368FF3C2DE50}" srcId="{AE74AE66-CC32-4552-BF66-B15E0425A59C}" destId="{E530430E-5BAE-460F-85AD-F131CA56D793}" srcOrd="0" destOrd="0" parTransId="{5930D64C-7A15-4F2E-B507-E0340B1F97E2}" sibTransId="{772C7A5D-EBFD-4B6F-BB70-372CCF57F8D3}"/>
    <dgm:cxn modelId="{0F4E6FB3-83D2-4F21-B3CF-13928800CF6E}" type="presOf" srcId="{AE74AE66-CC32-4552-BF66-B15E0425A59C}" destId="{174D6A63-108F-479F-9AEA-A6E70CC68812}" srcOrd="0" destOrd="0" presId="urn:microsoft.com/office/officeart/2008/layout/HalfCircleOrganizationChart"/>
    <dgm:cxn modelId="{3B6BB3BA-3FB4-4582-BA45-C99020888349}" type="presOf" srcId="{0D7F413A-386E-434C-B1AB-060FCCD2A28E}" destId="{324D9412-CD8E-4E20-940C-B73BF56505BE}" srcOrd="1" destOrd="0" presId="urn:microsoft.com/office/officeart/2008/layout/HalfCircleOrganizationChart"/>
    <dgm:cxn modelId="{DED2AEC3-DEEE-438F-AEC8-9504316D3010}" srcId="{DF1746BC-19B9-4279-8833-C1B66E85302F}" destId="{0D7F413A-386E-434C-B1AB-060FCCD2A28E}" srcOrd="1" destOrd="0" parTransId="{83422E9D-4D6C-43DC-BC7C-6F21E08362F8}" sibTransId="{739712C1-7371-4A31-AF5F-CA19902FC924}"/>
    <dgm:cxn modelId="{D01A1EC4-BCF6-4BA6-840D-DCE648A43E0D}" type="presOf" srcId="{AE74AE66-CC32-4552-BF66-B15E0425A59C}" destId="{AD8E4444-BBC4-4CD2-B1D7-D4436D325E79}" srcOrd="1" destOrd="0" presId="urn:microsoft.com/office/officeart/2008/layout/HalfCircleOrganizationChart"/>
    <dgm:cxn modelId="{A22DD5CA-626D-42CA-AD79-372C20C07B1C}" type="presOf" srcId="{50B4267C-C120-41B2-9E2F-E285E268B54E}" destId="{77271811-808A-47EB-8474-874C60005477}" srcOrd="1" destOrd="0" presId="urn:microsoft.com/office/officeart/2008/layout/HalfCircleOrganizationChart"/>
    <dgm:cxn modelId="{C70C73CE-0742-4548-9957-DC098DE08197}" type="presOf" srcId="{E530430E-5BAE-460F-85AD-F131CA56D793}" destId="{3F2B23E7-1A58-4540-8FA5-4F950038964D}" srcOrd="1" destOrd="0" presId="urn:microsoft.com/office/officeart/2008/layout/HalfCircleOrganizationChart"/>
    <dgm:cxn modelId="{661530E3-C0D4-49ED-92CA-B1A3C91BF750}" type="presOf" srcId="{D9DC8345-D215-41AD-ACB7-F9CCDF201E03}" destId="{D1B2A07F-6C44-45C4-8ABB-C4658536A6E6}" srcOrd="0" destOrd="0" presId="urn:microsoft.com/office/officeart/2008/layout/HalfCircleOrganizationChart"/>
    <dgm:cxn modelId="{8C0E9542-2BF9-453B-9A59-987F749F292A}" type="presParOf" srcId="{975510A9-2B44-481C-87AE-F1BAE38C9B82}" destId="{5B2E54ED-2F74-46B7-B15C-C9478F1C3B17}" srcOrd="0" destOrd="0" presId="urn:microsoft.com/office/officeart/2008/layout/HalfCircleOrganizationChart"/>
    <dgm:cxn modelId="{248C3ECF-5132-4580-B3BE-76D90726F853}" type="presParOf" srcId="{5B2E54ED-2F74-46B7-B15C-C9478F1C3B17}" destId="{DB4C60F5-B1A9-4F92-A0C7-A37B8C4380A7}" srcOrd="0" destOrd="0" presId="urn:microsoft.com/office/officeart/2008/layout/HalfCircleOrganizationChart"/>
    <dgm:cxn modelId="{EB9647E3-B1CC-4653-9057-83B84610C48B}" type="presParOf" srcId="{DB4C60F5-B1A9-4F92-A0C7-A37B8C4380A7}" destId="{038E1C12-BC06-4C29-9291-B115CA54BB70}" srcOrd="0" destOrd="0" presId="urn:microsoft.com/office/officeart/2008/layout/HalfCircleOrganizationChart"/>
    <dgm:cxn modelId="{7B1E7CD2-6EC3-44EF-BAB3-CAC728D6084D}" type="presParOf" srcId="{DB4C60F5-B1A9-4F92-A0C7-A37B8C4380A7}" destId="{FA2141D4-D7B8-4C18-B9E4-87862F83E051}" srcOrd="1" destOrd="0" presId="urn:microsoft.com/office/officeart/2008/layout/HalfCircleOrganizationChart"/>
    <dgm:cxn modelId="{4F0F44DC-D1C0-4914-942C-C3E9BD50561D}" type="presParOf" srcId="{DB4C60F5-B1A9-4F92-A0C7-A37B8C4380A7}" destId="{55BC1114-081C-4FB9-94F7-38B349F5E5AC}" srcOrd="2" destOrd="0" presId="urn:microsoft.com/office/officeart/2008/layout/HalfCircleOrganizationChart"/>
    <dgm:cxn modelId="{FDBA56B5-E381-498C-B8BF-EB217A322551}" type="presParOf" srcId="{DB4C60F5-B1A9-4F92-A0C7-A37B8C4380A7}" destId="{BF5A463E-6940-4822-887D-7831D9FA6241}" srcOrd="3" destOrd="0" presId="urn:microsoft.com/office/officeart/2008/layout/HalfCircleOrganizationChart"/>
    <dgm:cxn modelId="{8C69E444-4135-4E17-AFE7-B2DBDB8BB0F8}" type="presParOf" srcId="{5B2E54ED-2F74-46B7-B15C-C9478F1C3B17}" destId="{F2EF98C4-1C8C-4D90-A085-DCBABE52EF4F}" srcOrd="1" destOrd="0" presId="urn:microsoft.com/office/officeart/2008/layout/HalfCircleOrganizationChart"/>
    <dgm:cxn modelId="{6335017F-EB0B-4EDB-99D9-0BF9C21E6435}" type="presParOf" srcId="{F2EF98C4-1C8C-4D90-A085-DCBABE52EF4F}" destId="{D1B2A07F-6C44-45C4-8ABB-C4658536A6E6}" srcOrd="0" destOrd="0" presId="urn:microsoft.com/office/officeart/2008/layout/HalfCircleOrganizationChart"/>
    <dgm:cxn modelId="{CF61E8E6-6D02-4C1B-A97E-37C28CE56C30}" type="presParOf" srcId="{F2EF98C4-1C8C-4D90-A085-DCBABE52EF4F}" destId="{FA1C932B-2F4E-4E60-A9E4-9729C6DAFC4D}" srcOrd="1" destOrd="0" presId="urn:microsoft.com/office/officeart/2008/layout/HalfCircleOrganizationChart"/>
    <dgm:cxn modelId="{D810330A-DA48-48A5-866E-C8710DF61414}" type="presParOf" srcId="{FA1C932B-2F4E-4E60-A9E4-9729C6DAFC4D}" destId="{A5364BDE-2748-4DEC-AB6C-DC2B5CD9207D}" srcOrd="0" destOrd="0" presId="urn:microsoft.com/office/officeart/2008/layout/HalfCircleOrganizationChart"/>
    <dgm:cxn modelId="{FC8E9092-3F8A-484D-878E-030A954AD4AC}" type="presParOf" srcId="{A5364BDE-2748-4DEC-AB6C-DC2B5CD9207D}" destId="{82C865E1-6E5E-465B-B963-659C1C0F7CE1}" srcOrd="0" destOrd="0" presId="urn:microsoft.com/office/officeart/2008/layout/HalfCircleOrganizationChart"/>
    <dgm:cxn modelId="{4D66E805-AA23-4366-B9F4-8AF6AA1F1438}" type="presParOf" srcId="{A5364BDE-2748-4DEC-AB6C-DC2B5CD9207D}" destId="{994C00E9-6BE6-4F82-9285-60A91DBC9CE7}" srcOrd="1" destOrd="0" presId="urn:microsoft.com/office/officeart/2008/layout/HalfCircleOrganizationChart"/>
    <dgm:cxn modelId="{9AF0CDCE-4813-4F4C-B9F5-64846BEE0F0F}" type="presParOf" srcId="{A5364BDE-2748-4DEC-AB6C-DC2B5CD9207D}" destId="{A0827E48-7DB2-4D74-9FE9-04633BD986DC}" srcOrd="2" destOrd="0" presId="urn:microsoft.com/office/officeart/2008/layout/HalfCircleOrganizationChart"/>
    <dgm:cxn modelId="{A581AD71-DAD8-475B-A3D2-EAAE32687C08}" type="presParOf" srcId="{A5364BDE-2748-4DEC-AB6C-DC2B5CD9207D}" destId="{77271811-808A-47EB-8474-874C60005477}" srcOrd="3" destOrd="0" presId="urn:microsoft.com/office/officeart/2008/layout/HalfCircleOrganizationChart"/>
    <dgm:cxn modelId="{7C043256-226C-4D72-AC15-001F531BFA70}" type="presParOf" srcId="{FA1C932B-2F4E-4E60-A9E4-9729C6DAFC4D}" destId="{DAA4A76A-EB4D-4C05-9F42-F5067FC34A20}" srcOrd="1" destOrd="0" presId="urn:microsoft.com/office/officeart/2008/layout/HalfCircleOrganizationChart"/>
    <dgm:cxn modelId="{B42C4DB2-6368-46B4-975F-D7C7EE043587}" type="presParOf" srcId="{FA1C932B-2F4E-4E60-A9E4-9729C6DAFC4D}" destId="{065DF267-26A0-4068-88C1-A707319E3F2C}" srcOrd="2" destOrd="0" presId="urn:microsoft.com/office/officeart/2008/layout/HalfCircleOrganizationChart"/>
    <dgm:cxn modelId="{BC9B8C07-ACF6-4384-AA19-7F6786EBB94A}" type="presParOf" srcId="{5B2E54ED-2F74-46B7-B15C-C9478F1C3B17}" destId="{02BDB4BC-34A2-426B-9C49-613FBD11E446}" srcOrd="2" destOrd="0" presId="urn:microsoft.com/office/officeart/2008/layout/HalfCircleOrganizationChart"/>
    <dgm:cxn modelId="{2CDCC004-94AF-4417-AE27-C05732FF0273}" type="presParOf" srcId="{975510A9-2B44-481C-87AE-F1BAE38C9B82}" destId="{36893EA4-C87B-43F4-89C6-29402AD4D0EF}" srcOrd="1" destOrd="0" presId="urn:microsoft.com/office/officeart/2008/layout/HalfCircleOrganizationChart"/>
    <dgm:cxn modelId="{997F9392-B281-4B75-A8C3-4219A6F23C59}" type="presParOf" srcId="{36893EA4-C87B-43F4-89C6-29402AD4D0EF}" destId="{C5F6F27E-7DBD-4B30-895B-DEDDCAA163C1}" srcOrd="0" destOrd="0" presId="urn:microsoft.com/office/officeart/2008/layout/HalfCircleOrganizationChart"/>
    <dgm:cxn modelId="{36ABA853-D8AC-4FD0-A987-F1C531346B97}" type="presParOf" srcId="{C5F6F27E-7DBD-4B30-895B-DEDDCAA163C1}" destId="{BFB7BCEB-A9AD-4AAA-8F43-7136FFF321C5}" srcOrd="0" destOrd="0" presId="urn:microsoft.com/office/officeart/2008/layout/HalfCircleOrganizationChart"/>
    <dgm:cxn modelId="{9ADF0BE7-5188-443F-895F-734689B86652}" type="presParOf" srcId="{C5F6F27E-7DBD-4B30-895B-DEDDCAA163C1}" destId="{91601FF7-88BE-4EA8-8175-ADF1C75ED400}" srcOrd="1" destOrd="0" presId="urn:microsoft.com/office/officeart/2008/layout/HalfCircleOrganizationChart"/>
    <dgm:cxn modelId="{C42CD972-8B3C-4DD5-B1ED-BBDDB8028A3C}" type="presParOf" srcId="{C5F6F27E-7DBD-4B30-895B-DEDDCAA163C1}" destId="{82DB2893-3A65-4FDE-8EAE-D15D624E7FEF}" srcOrd="2" destOrd="0" presId="urn:microsoft.com/office/officeart/2008/layout/HalfCircleOrganizationChart"/>
    <dgm:cxn modelId="{F40F215B-0F6A-4206-A009-24298E2009D7}" type="presParOf" srcId="{C5F6F27E-7DBD-4B30-895B-DEDDCAA163C1}" destId="{324D9412-CD8E-4E20-940C-B73BF56505BE}" srcOrd="3" destOrd="0" presId="urn:microsoft.com/office/officeart/2008/layout/HalfCircleOrganizationChart"/>
    <dgm:cxn modelId="{69622283-AC3A-4999-9B4B-2637B246369E}" type="presParOf" srcId="{36893EA4-C87B-43F4-89C6-29402AD4D0EF}" destId="{0FB3E29F-4E78-4D0D-882E-AC9E52F45EE6}" srcOrd="1" destOrd="0" presId="urn:microsoft.com/office/officeart/2008/layout/HalfCircleOrganizationChart"/>
    <dgm:cxn modelId="{2276F79E-55C0-4E76-8FE7-500FCAAFE6DC}" type="presParOf" srcId="{0FB3E29F-4E78-4D0D-882E-AC9E52F45EE6}" destId="{67B550A9-E871-409C-BBAD-D7A80480293C}" srcOrd="0" destOrd="0" presId="urn:microsoft.com/office/officeart/2008/layout/HalfCircleOrganizationChart"/>
    <dgm:cxn modelId="{532E7AE5-E63C-43D4-851B-C28290AA36EB}" type="presParOf" srcId="{0FB3E29F-4E78-4D0D-882E-AC9E52F45EE6}" destId="{E55433BC-4FF2-4889-865B-6B175B993ADE}" srcOrd="1" destOrd="0" presId="urn:microsoft.com/office/officeart/2008/layout/HalfCircleOrganizationChart"/>
    <dgm:cxn modelId="{4637BFAE-B92E-43E9-A437-B52ACAD19FAF}" type="presParOf" srcId="{E55433BC-4FF2-4889-865B-6B175B993ADE}" destId="{39D7FFFA-D9A4-4C85-BC31-09E72767DE34}" srcOrd="0" destOrd="0" presId="urn:microsoft.com/office/officeart/2008/layout/HalfCircleOrganizationChart"/>
    <dgm:cxn modelId="{CC620106-F35B-4C2A-9DB7-4702CD266F79}" type="presParOf" srcId="{39D7FFFA-D9A4-4C85-BC31-09E72767DE34}" destId="{38B90E3E-579C-4B0C-95D7-3978C2894C98}" srcOrd="0" destOrd="0" presId="urn:microsoft.com/office/officeart/2008/layout/HalfCircleOrganizationChart"/>
    <dgm:cxn modelId="{44E6F058-040F-4FA8-9FA9-1481E2FDA1FF}" type="presParOf" srcId="{39D7FFFA-D9A4-4C85-BC31-09E72767DE34}" destId="{F915094C-5A9B-46D0-8007-299CD896D4BE}" srcOrd="1" destOrd="0" presId="urn:microsoft.com/office/officeart/2008/layout/HalfCircleOrganizationChart"/>
    <dgm:cxn modelId="{0F311567-C9E5-4493-B219-0082E53A375A}" type="presParOf" srcId="{39D7FFFA-D9A4-4C85-BC31-09E72767DE34}" destId="{DC3122CA-2FB3-48C9-BD43-43A833BEE9F1}" srcOrd="2" destOrd="0" presId="urn:microsoft.com/office/officeart/2008/layout/HalfCircleOrganizationChart"/>
    <dgm:cxn modelId="{E81A06A0-4C27-4101-B809-D4BCFCF9A24B}" type="presParOf" srcId="{39D7FFFA-D9A4-4C85-BC31-09E72767DE34}" destId="{192C3617-F354-4090-B118-C083955FB110}" srcOrd="3" destOrd="0" presId="urn:microsoft.com/office/officeart/2008/layout/HalfCircleOrganizationChart"/>
    <dgm:cxn modelId="{96AB5C99-018A-4FBD-8327-2E55C5CA6F40}" type="presParOf" srcId="{E55433BC-4FF2-4889-865B-6B175B993ADE}" destId="{E535A461-5DF4-4838-9A58-AF0CBA7A3DC5}" srcOrd="1" destOrd="0" presId="urn:microsoft.com/office/officeart/2008/layout/HalfCircleOrganizationChart"/>
    <dgm:cxn modelId="{84E36A0D-FAD7-4950-8746-7C22D153357F}" type="presParOf" srcId="{E55433BC-4FF2-4889-865B-6B175B993ADE}" destId="{BDB44CFA-825F-448A-BE70-8D545F195D6C}" srcOrd="2" destOrd="0" presId="urn:microsoft.com/office/officeart/2008/layout/HalfCircleOrganizationChart"/>
    <dgm:cxn modelId="{289EAE6C-F6EE-4114-855B-70537DAB5F82}" type="presParOf" srcId="{0FB3E29F-4E78-4D0D-882E-AC9E52F45EE6}" destId="{74A9E69F-D952-4649-95C7-E854867550E6}" srcOrd="2" destOrd="0" presId="urn:microsoft.com/office/officeart/2008/layout/HalfCircleOrganizationChart"/>
    <dgm:cxn modelId="{6D25FE60-6FD4-4CF9-91D5-0D8D06D724B3}" type="presParOf" srcId="{0FB3E29F-4E78-4D0D-882E-AC9E52F45EE6}" destId="{77413E6F-61D1-454D-9DE5-2E38D4B86907}" srcOrd="3" destOrd="0" presId="urn:microsoft.com/office/officeart/2008/layout/HalfCircleOrganizationChart"/>
    <dgm:cxn modelId="{108CBEFB-F8E9-44EE-AEE7-A70DC3F942CD}" type="presParOf" srcId="{77413E6F-61D1-454D-9DE5-2E38D4B86907}" destId="{6D04B6A7-AD5A-40CC-B527-EB63FEAE0E36}" srcOrd="0" destOrd="0" presId="urn:microsoft.com/office/officeart/2008/layout/HalfCircleOrganizationChart"/>
    <dgm:cxn modelId="{CB537EBE-8AAA-473F-8796-F581B6D4BDBE}" type="presParOf" srcId="{6D04B6A7-AD5A-40CC-B527-EB63FEAE0E36}" destId="{461003FE-AC73-4BD6-8F8C-F273432A375C}" srcOrd="0" destOrd="0" presId="urn:microsoft.com/office/officeart/2008/layout/HalfCircleOrganizationChart"/>
    <dgm:cxn modelId="{EE7C9A8D-132A-44D3-B6D2-6BB7C801EFB8}" type="presParOf" srcId="{6D04B6A7-AD5A-40CC-B527-EB63FEAE0E36}" destId="{23D17A51-82F8-4905-BEB1-4692AA0ABD21}" srcOrd="1" destOrd="0" presId="urn:microsoft.com/office/officeart/2008/layout/HalfCircleOrganizationChart"/>
    <dgm:cxn modelId="{6F763D97-3B22-477B-8723-0D4A2BFE3BDD}" type="presParOf" srcId="{6D04B6A7-AD5A-40CC-B527-EB63FEAE0E36}" destId="{0ADCFED5-C193-45CC-977B-9A38581947D1}" srcOrd="2" destOrd="0" presId="urn:microsoft.com/office/officeart/2008/layout/HalfCircleOrganizationChart"/>
    <dgm:cxn modelId="{1E3FBA8F-4BD8-4860-9DFB-FA9CB3CDC3AC}" type="presParOf" srcId="{6D04B6A7-AD5A-40CC-B527-EB63FEAE0E36}" destId="{BC774B1C-EBEB-499E-8C27-2B79852E1121}" srcOrd="3" destOrd="0" presId="urn:microsoft.com/office/officeart/2008/layout/HalfCircleOrganizationChart"/>
    <dgm:cxn modelId="{3F372A1A-A268-4C3F-9F84-CD20A37846CF}" type="presParOf" srcId="{77413E6F-61D1-454D-9DE5-2E38D4B86907}" destId="{F1C96E7E-0FDF-4946-9229-5A081F8CA0D6}" srcOrd="1" destOrd="0" presId="urn:microsoft.com/office/officeart/2008/layout/HalfCircleOrganizationChart"/>
    <dgm:cxn modelId="{AB50DEC2-265B-41C8-9492-E1979B56137E}" type="presParOf" srcId="{77413E6F-61D1-454D-9DE5-2E38D4B86907}" destId="{DF783D80-2AC9-40D9-9DF4-A4D7DAA9C51B}" srcOrd="2" destOrd="0" presId="urn:microsoft.com/office/officeart/2008/layout/HalfCircleOrganizationChart"/>
    <dgm:cxn modelId="{D8FFD2E1-66B6-4F01-9045-35EDCDDF4B97}" type="presParOf" srcId="{36893EA4-C87B-43F4-89C6-29402AD4D0EF}" destId="{C9B31D69-4F07-4720-8E4C-582C40B59231}" srcOrd="2" destOrd="0" presId="urn:microsoft.com/office/officeart/2008/layout/HalfCircleOrganizationChart"/>
    <dgm:cxn modelId="{9988C4A1-5421-4635-821B-F59A43B92AEE}" type="presParOf" srcId="{975510A9-2B44-481C-87AE-F1BAE38C9B82}" destId="{B069BC51-B26F-47B9-B0EF-8E5D64F95F6E}" srcOrd="2" destOrd="0" presId="urn:microsoft.com/office/officeart/2008/layout/HalfCircleOrganizationChart"/>
    <dgm:cxn modelId="{E094EB38-AB84-4ECC-BB2C-37953B6BBBAA}" type="presParOf" srcId="{B069BC51-B26F-47B9-B0EF-8E5D64F95F6E}" destId="{4462D2AF-716F-4047-9FD8-EE9A4652E79F}" srcOrd="0" destOrd="0" presId="urn:microsoft.com/office/officeart/2008/layout/HalfCircleOrganizationChart"/>
    <dgm:cxn modelId="{2E9E8A19-515B-445F-BEB1-62D96CC79A50}" type="presParOf" srcId="{4462D2AF-716F-4047-9FD8-EE9A4652E79F}" destId="{174D6A63-108F-479F-9AEA-A6E70CC68812}" srcOrd="0" destOrd="0" presId="urn:microsoft.com/office/officeart/2008/layout/HalfCircleOrganizationChart"/>
    <dgm:cxn modelId="{AB989ABC-2872-4547-A2B4-EF26C12D9CF5}" type="presParOf" srcId="{4462D2AF-716F-4047-9FD8-EE9A4652E79F}" destId="{50429DA5-5B93-4244-9FC1-31327A14F3B1}" srcOrd="1" destOrd="0" presId="urn:microsoft.com/office/officeart/2008/layout/HalfCircleOrganizationChart"/>
    <dgm:cxn modelId="{852DD701-AAF0-4252-83A2-7C462893FE6F}" type="presParOf" srcId="{4462D2AF-716F-4047-9FD8-EE9A4652E79F}" destId="{879B2E0B-552D-44E4-90E8-B309A09F4E92}" srcOrd="2" destOrd="0" presId="urn:microsoft.com/office/officeart/2008/layout/HalfCircleOrganizationChart"/>
    <dgm:cxn modelId="{B5547E6D-1214-4904-9E4A-E842FD2859C2}" type="presParOf" srcId="{4462D2AF-716F-4047-9FD8-EE9A4652E79F}" destId="{AD8E4444-BBC4-4CD2-B1D7-D4436D325E79}" srcOrd="3" destOrd="0" presId="urn:microsoft.com/office/officeart/2008/layout/HalfCircleOrganizationChart"/>
    <dgm:cxn modelId="{E2EA3EAC-4CB3-4027-B29D-2E30275D239C}" type="presParOf" srcId="{B069BC51-B26F-47B9-B0EF-8E5D64F95F6E}" destId="{364ED2CE-C348-48D0-ABA6-3C7FC5B52EA8}" srcOrd="1" destOrd="0" presId="urn:microsoft.com/office/officeart/2008/layout/HalfCircleOrganizationChart"/>
    <dgm:cxn modelId="{65533EA4-B101-4D46-A991-201F05849ABC}" type="presParOf" srcId="{364ED2CE-C348-48D0-ABA6-3C7FC5B52EA8}" destId="{942704C1-BC41-4302-8573-61BAF8BA1158}" srcOrd="0" destOrd="0" presId="urn:microsoft.com/office/officeart/2008/layout/HalfCircleOrganizationChart"/>
    <dgm:cxn modelId="{95C16A57-10E1-41F8-8D18-3013E4F82192}" type="presParOf" srcId="{364ED2CE-C348-48D0-ABA6-3C7FC5B52EA8}" destId="{CDE3552D-2231-4D17-B0DD-ED171C97FA43}" srcOrd="1" destOrd="0" presId="urn:microsoft.com/office/officeart/2008/layout/HalfCircleOrganizationChart"/>
    <dgm:cxn modelId="{660639DD-64FB-4395-A1F5-6BE00576D8C1}" type="presParOf" srcId="{CDE3552D-2231-4D17-B0DD-ED171C97FA43}" destId="{6AFC58F4-D5BD-41E6-80E9-F5736ABAFF1D}" srcOrd="0" destOrd="0" presId="urn:microsoft.com/office/officeart/2008/layout/HalfCircleOrganizationChart"/>
    <dgm:cxn modelId="{141E3178-09C4-4E75-89AC-7B4856CFF4C8}" type="presParOf" srcId="{6AFC58F4-D5BD-41E6-80E9-F5736ABAFF1D}" destId="{6F9CFB5A-D2E6-4055-AD1A-2636EB4C7CB2}" srcOrd="0" destOrd="0" presId="urn:microsoft.com/office/officeart/2008/layout/HalfCircleOrganizationChart"/>
    <dgm:cxn modelId="{3AE090F2-CAD3-4E42-896C-C04D00A5C004}" type="presParOf" srcId="{6AFC58F4-D5BD-41E6-80E9-F5736ABAFF1D}" destId="{E372EB67-E331-4C1B-892C-784A87DE6AD9}" srcOrd="1" destOrd="0" presId="urn:microsoft.com/office/officeart/2008/layout/HalfCircleOrganizationChart"/>
    <dgm:cxn modelId="{5235D4E5-1BDF-4D97-A32A-D6507F4000F4}" type="presParOf" srcId="{6AFC58F4-D5BD-41E6-80E9-F5736ABAFF1D}" destId="{71DBD202-402D-4195-9364-D3CC287940FE}" srcOrd="2" destOrd="0" presId="urn:microsoft.com/office/officeart/2008/layout/HalfCircleOrganizationChart"/>
    <dgm:cxn modelId="{B8727DB7-6F7D-4BD2-B935-056A673ED6C9}" type="presParOf" srcId="{6AFC58F4-D5BD-41E6-80E9-F5736ABAFF1D}" destId="{3F2B23E7-1A58-4540-8FA5-4F950038964D}" srcOrd="3" destOrd="0" presId="urn:microsoft.com/office/officeart/2008/layout/HalfCircleOrganizationChart"/>
    <dgm:cxn modelId="{65850AC3-AB3C-48AD-A3FB-C8D9D085587F}" type="presParOf" srcId="{CDE3552D-2231-4D17-B0DD-ED171C97FA43}" destId="{15A6B9E0-594C-45BC-A2F6-91DAE907A41C}" srcOrd="1" destOrd="0" presId="urn:microsoft.com/office/officeart/2008/layout/HalfCircleOrganizationChart"/>
    <dgm:cxn modelId="{CF23B32B-D714-4F0D-8015-8BEC6BE49FB7}" type="presParOf" srcId="{CDE3552D-2231-4D17-B0DD-ED171C97FA43}" destId="{F68079E1-E47D-46AA-96FD-CFCCD698A9A8}" srcOrd="2" destOrd="0" presId="urn:microsoft.com/office/officeart/2008/layout/HalfCircleOrganizationChart"/>
    <dgm:cxn modelId="{C52FEA5B-E70F-433C-83D7-6D95D80A1E47}" type="presParOf" srcId="{B069BC51-B26F-47B9-B0EF-8E5D64F95F6E}" destId="{5EEFE7C8-8466-44FB-8F01-77EF4AF57230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FE0143A-D344-4527-9C3F-3086B5E4A18D}" type="doc">
      <dgm:prSet loTypeId="urn:microsoft.com/office/officeart/2008/layout/AlternatingHexagons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BC067C8B-D7E2-4600-A40A-9A81D60DFFC5}">
      <dgm:prSet/>
      <dgm:spPr/>
      <dgm:t>
        <a:bodyPr/>
        <a:lstStyle/>
        <a:p>
          <a:r>
            <a:rPr lang="en-US" b="1"/>
            <a:t>Popular Platforms</a:t>
          </a:r>
          <a:r>
            <a:rPr lang="en-US"/>
            <a:t>:</a:t>
          </a:r>
        </a:p>
      </dgm:t>
    </dgm:pt>
    <dgm:pt modelId="{AD6E9921-D878-4966-BB65-0D405ABAC019}" type="parTrans" cxnId="{9D4C0AE2-1A12-480F-B163-2B2ECAD9E673}">
      <dgm:prSet/>
      <dgm:spPr/>
      <dgm:t>
        <a:bodyPr/>
        <a:lstStyle/>
        <a:p>
          <a:endParaRPr lang="en-US"/>
        </a:p>
      </dgm:t>
    </dgm:pt>
    <dgm:pt modelId="{5C3EEA39-0310-4104-B21F-65588509797B}" type="sibTrans" cxnId="{9D4C0AE2-1A12-480F-B163-2B2ECAD9E673}">
      <dgm:prSet/>
      <dgm:spPr/>
      <dgm:t>
        <a:bodyPr/>
        <a:lstStyle/>
        <a:p>
          <a:endParaRPr lang="en-US"/>
        </a:p>
      </dgm:t>
    </dgm:pt>
    <dgm:pt modelId="{1D3195DE-3525-4558-9E98-D23A42259BBB}">
      <dgm:prSet/>
      <dgm:spPr/>
      <dgm:t>
        <a:bodyPr/>
        <a:lstStyle/>
        <a:p>
          <a:r>
            <a:rPr lang="en-US"/>
            <a:t>Facebook, Instagram, Twitter, LinkedIn, and TikTok.</a:t>
          </a:r>
        </a:p>
      </dgm:t>
    </dgm:pt>
    <dgm:pt modelId="{D20C1AEB-AC66-45CA-83E2-E42170654C16}" type="parTrans" cxnId="{7B6C02CA-16FF-4617-B6FA-AF4028DC4CA7}">
      <dgm:prSet/>
      <dgm:spPr/>
      <dgm:t>
        <a:bodyPr/>
        <a:lstStyle/>
        <a:p>
          <a:endParaRPr lang="en-US"/>
        </a:p>
      </dgm:t>
    </dgm:pt>
    <dgm:pt modelId="{4901C237-4E7B-4939-BE40-1BCA56460515}" type="sibTrans" cxnId="{7B6C02CA-16FF-4617-B6FA-AF4028DC4CA7}">
      <dgm:prSet/>
      <dgm:spPr/>
      <dgm:t>
        <a:bodyPr/>
        <a:lstStyle/>
        <a:p>
          <a:endParaRPr lang="en-US"/>
        </a:p>
      </dgm:t>
    </dgm:pt>
    <dgm:pt modelId="{691AEEC0-1EA2-40A8-B36B-91503CA9DB1F}">
      <dgm:prSet/>
      <dgm:spPr/>
      <dgm:t>
        <a:bodyPr/>
        <a:lstStyle/>
        <a:p>
          <a:r>
            <a:rPr lang="en-US" b="1"/>
            <a:t>Benefits</a:t>
          </a:r>
          <a:r>
            <a:rPr lang="en-US"/>
            <a:t>:</a:t>
          </a:r>
        </a:p>
      </dgm:t>
    </dgm:pt>
    <dgm:pt modelId="{8A1ECE89-7216-4D6F-B610-00B9F85DBC46}" type="parTrans" cxnId="{3B32591C-E6A6-40CF-9CBE-A23CA796CEAF}">
      <dgm:prSet/>
      <dgm:spPr/>
      <dgm:t>
        <a:bodyPr/>
        <a:lstStyle/>
        <a:p>
          <a:endParaRPr lang="en-US"/>
        </a:p>
      </dgm:t>
    </dgm:pt>
    <dgm:pt modelId="{24646284-D21E-4F92-808C-4E2BA9BBC419}" type="sibTrans" cxnId="{3B32591C-E6A6-40CF-9CBE-A23CA796CEAF}">
      <dgm:prSet/>
      <dgm:spPr/>
      <dgm:t>
        <a:bodyPr/>
        <a:lstStyle/>
        <a:p>
          <a:endParaRPr lang="en-US"/>
        </a:p>
      </dgm:t>
    </dgm:pt>
    <dgm:pt modelId="{FE36EEA4-EAB5-4A4E-AD2A-59702445B79F}">
      <dgm:prSet/>
      <dgm:spPr/>
      <dgm:t>
        <a:bodyPr/>
        <a:lstStyle/>
        <a:p>
          <a:r>
            <a:rPr lang="en-US"/>
            <a:t>Engages customers, increases brand awareness, and drives traffic to websites.</a:t>
          </a:r>
        </a:p>
      </dgm:t>
    </dgm:pt>
    <dgm:pt modelId="{AE13B4AA-AC6C-443C-ABA9-6697CB93FA50}" type="parTrans" cxnId="{E6E21743-4C51-4CDF-AAD3-7589B00E5025}">
      <dgm:prSet/>
      <dgm:spPr/>
      <dgm:t>
        <a:bodyPr/>
        <a:lstStyle/>
        <a:p>
          <a:endParaRPr lang="en-US"/>
        </a:p>
      </dgm:t>
    </dgm:pt>
    <dgm:pt modelId="{23164C2F-F119-4B42-A71B-9EA4B6F7852C}" type="sibTrans" cxnId="{E6E21743-4C51-4CDF-AAD3-7589B00E5025}">
      <dgm:prSet/>
      <dgm:spPr/>
      <dgm:t>
        <a:bodyPr/>
        <a:lstStyle/>
        <a:p>
          <a:endParaRPr lang="en-US"/>
        </a:p>
      </dgm:t>
    </dgm:pt>
    <dgm:pt modelId="{2DD3D3E5-C00A-4236-A452-B071383C6E44}">
      <dgm:prSet/>
      <dgm:spPr/>
      <dgm:t>
        <a:bodyPr/>
        <a:lstStyle/>
        <a:p>
          <a:r>
            <a:rPr lang="en-US" b="1"/>
            <a:t>Social Media Tactics</a:t>
          </a:r>
          <a:r>
            <a:rPr lang="en-US"/>
            <a:t>:</a:t>
          </a:r>
        </a:p>
      </dgm:t>
    </dgm:pt>
    <dgm:pt modelId="{1D02DC4C-7A42-478B-8867-3E7033FA2469}" type="parTrans" cxnId="{D7294C05-735D-4D05-94D1-F0DCC94BF15A}">
      <dgm:prSet/>
      <dgm:spPr/>
      <dgm:t>
        <a:bodyPr/>
        <a:lstStyle/>
        <a:p>
          <a:endParaRPr lang="en-US"/>
        </a:p>
      </dgm:t>
    </dgm:pt>
    <dgm:pt modelId="{6FDAC60A-B0F9-48B9-A506-CC0914F8BA66}" type="sibTrans" cxnId="{D7294C05-735D-4D05-94D1-F0DCC94BF15A}">
      <dgm:prSet/>
      <dgm:spPr/>
      <dgm:t>
        <a:bodyPr/>
        <a:lstStyle/>
        <a:p>
          <a:endParaRPr lang="en-US"/>
        </a:p>
      </dgm:t>
    </dgm:pt>
    <dgm:pt modelId="{09EE796C-B7AE-4E9E-B051-FB79662ACCFF}">
      <dgm:prSet/>
      <dgm:spPr/>
      <dgm:t>
        <a:bodyPr/>
        <a:lstStyle/>
        <a:p>
          <a:r>
            <a:rPr lang="en-US"/>
            <a:t>Regular posting, influencer partnerships, and paid advertising to reach target audiences.</a:t>
          </a:r>
        </a:p>
      </dgm:t>
    </dgm:pt>
    <dgm:pt modelId="{7D2B5729-7671-47EA-9E6D-AE628EABFFA5}" type="parTrans" cxnId="{77924A1C-9F18-456D-A6E5-013C701054BE}">
      <dgm:prSet/>
      <dgm:spPr/>
      <dgm:t>
        <a:bodyPr/>
        <a:lstStyle/>
        <a:p>
          <a:endParaRPr lang="en-US"/>
        </a:p>
      </dgm:t>
    </dgm:pt>
    <dgm:pt modelId="{5FF40FCB-D4C2-4C58-9498-7A01D4D8EABE}" type="sibTrans" cxnId="{77924A1C-9F18-456D-A6E5-013C701054BE}">
      <dgm:prSet/>
      <dgm:spPr/>
      <dgm:t>
        <a:bodyPr/>
        <a:lstStyle/>
        <a:p>
          <a:endParaRPr lang="en-US"/>
        </a:p>
      </dgm:t>
    </dgm:pt>
    <dgm:pt modelId="{91F9B7E8-F8C4-4FCF-A471-B3FA15B9ED8C}" type="pres">
      <dgm:prSet presAssocID="{0FE0143A-D344-4527-9C3F-3086B5E4A18D}" presName="Name0" presStyleCnt="0">
        <dgm:presLayoutVars>
          <dgm:chMax/>
          <dgm:chPref/>
          <dgm:dir/>
          <dgm:animLvl val="lvl"/>
        </dgm:presLayoutVars>
      </dgm:prSet>
      <dgm:spPr/>
    </dgm:pt>
    <dgm:pt modelId="{D5B58A5F-EF50-46E7-B05C-0EE7E1C11994}" type="pres">
      <dgm:prSet presAssocID="{BC067C8B-D7E2-4600-A40A-9A81D60DFFC5}" presName="composite" presStyleCnt="0"/>
      <dgm:spPr/>
    </dgm:pt>
    <dgm:pt modelId="{AD40C1FE-B4CF-491E-8CBC-6789B472FB44}" type="pres">
      <dgm:prSet presAssocID="{BC067C8B-D7E2-4600-A40A-9A81D60DFFC5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</dgm:pt>
    <dgm:pt modelId="{C9802985-95D5-4B2A-A5DB-9160B1A14D1F}" type="pres">
      <dgm:prSet presAssocID="{BC067C8B-D7E2-4600-A40A-9A81D60DFFC5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2E81570E-A662-4A30-8147-5C3BB927CE35}" type="pres">
      <dgm:prSet presAssocID="{BC067C8B-D7E2-4600-A40A-9A81D60DFFC5}" presName="BalanceSpacing" presStyleCnt="0"/>
      <dgm:spPr/>
    </dgm:pt>
    <dgm:pt modelId="{34A29C2C-671B-4202-B81F-EB8B749F3530}" type="pres">
      <dgm:prSet presAssocID="{BC067C8B-D7E2-4600-A40A-9A81D60DFFC5}" presName="BalanceSpacing1" presStyleCnt="0"/>
      <dgm:spPr/>
    </dgm:pt>
    <dgm:pt modelId="{2017CDCA-344D-47DA-900A-1F53193BC497}" type="pres">
      <dgm:prSet presAssocID="{5C3EEA39-0310-4104-B21F-65588509797B}" presName="Accent1Text" presStyleLbl="node1" presStyleIdx="1" presStyleCnt="6"/>
      <dgm:spPr/>
    </dgm:pt>
    <dgm:pt modelId="{89EB7F3D-CDED-4405-9E6B-1221B6254FB9}" type="pres">
      <dgm:prSet presAssocID="{5C3EEA39-0310-4104-B21F-65588509797B}" presName="spaceBetweenRectangles" presStyleCnt="0"/>
      <dgm:spPr/>
    </dgm:pt>
    <dgm:pt modelId="{18038C57-D1BA-4DF5-B660-A05463C0966B}" type="pres">
      <dgm:prSet presAssocID="{691AEEC0-1EA2-40A8-B36B-91503CA9DB1F}" presName="composite" presStyleCnt="0"/>
      <dgm:spPr/>
    </dgm:pt>
    <dgm:pt modelId="{CBFB27B2-A114-41F5-8DE7-EA61CB2B93B3}" type="pres">
      <dgm:prSet presAssocID="{691AEEC0-1EA2-40A8-B36B-91503CA9DB1F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</dgm:pt>
    <dgm:pt modelId="{7693A45A-3F33-4881-B26B-5D9A61E7774F}" type="pres">
      <dgm:prSet presAssocID="{691AEEC0-1EA2-40A8-B36B-91503CA9DB1F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817F3557-DF2D-40E0-AC11-97D285F13585}" type="pres">
      <dgm:prSet presAssocID="{691AEEC0-1EA2-40A8-B36B-91503CA9DB1F}" presName="BalanceSpacing" presStyleCnt="0"/>
      <dgm:spPr/>
    </dgm:pt>
    <dgm:pt modelId="{6C84BC0A-9511-48C2-A026-29A231283ACE}" type="pres">
      <dgm:prSet presAssocID="{691AEEC0-1EA2-40A8-B36B-91503CA9DB1F}" presName="BalanceSpacing1" presStyleCnt="0"/>
      <dgm:spPr/>
    </dgm:pt>
    <dgm:pt modelId="{A7A64FE5-F5E8-4717-8EA4-1CA60DDF6550}" type="pres">
      <dgm:prSet presAssocID="{24646284-D21E-4F92-808C-4E2BA9BBC419}" presName="Accent1Text" presStyleLbl="node1" presStyleIdx="3" presStyleCnt="6"/>
      <dgm:spPr/>
    </dgm:pt>
    <dgm:pt modelId="{E785DC96-7304-4736-A889-18E22D70877E}" type="pres">
      <dgm:prSet presAssocID="{24646284-D21E-4F92-808C-4E2BA9BBC419}" presName="spaceBetweenRectangles" presStyleCnt="0"/>
      <dgm:spPr/>
    </dgm:pt>
    <dgm:pt modelId="{8E5CA739-36E5-44BA-A764-040C2BC63275}" type="pres">
      <dgm:prSet presAssocID="{2DD3D3E5-C00A-4236-A452-B071383C6E44}" presName="composite" presStyleCnt="0"/>
      <dgm:spPr/>
    </dgm:pt>
    <dgm:pt modelId="{58297AA8-BB3F-4979-B6ED-479BFE3A8F68}" type="pres">
      <dgm:prSet presAssocID="{2DD3D3E5-C00A-4236-A452-B071383C6E44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</dgm:pt>
    <dgm:pt modelId="{16F77871-6CF3-4EA6-9C47-D3062625A1DA}" type="pres">
      <dgm:prSet presAssocID="{2DD3D3E5-C00A-4236-A452-B071383C6E44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1E94B018-4973-438B-BCA8-006CBF2C07EA}" type="pres">
      <dgm:prSet presAssocID="{2DD3D3E5-C00A-4236-A452-B071383C6E44}" presName="BalanceSpacing" presStyleCnt="0"/>
      <dgm:spPr/>
    </dgm:pt>
    <dgm:pt modelId="{72E80097-8B3B-47E6-90A5-42325F761DB8}" type="pres">
      <dgm:prSet presAssocID="{2DD3D3E5-C00A-4236-A452-B071383C6E44}" presName="BalanceSpacing1" presStyleCnt="0"/>
      <dgm:spPr/>
    </dgm:pt>
    <dgm:pt modelId="{A3C83EBF-5B2B-455A-8D54-39C76B31D21A}" type="pres">
      <dgm:prSet presAssocID="{6FDAC60A-B0F9-48B9-A506-CC0914F8BA66}" presName="Accent1Text" presStyleLbl="node1" presStyleIdx="5" presStyleCnt="6"/>
      <dgm:spPr/>
    </dgm:pt>
  </dgm:ptLst>
  <dgm:cxnLst>
    <dgm:cxn modelId="{D7294C05-735D-4D05-94D1-F0DCC94BF15A}" srcId="{0FE0143A-D344-4527-9C3F-3086B5E4A18D}" destId="{2DD3D3E5-C00A-4236-A452-B071383C6E44}" srcOrd="2" destOrd="0" parTransId="{1D02DC4C-7A42-478B-8867-3E7033FA2469}" sibTransId="{6FDAC60A-B0F9-48B9-A506-CC0914F8BA66}"/>
    <dgm:cxn modelId="{5087241A-AC8C-4133-B628-4773C6A88B22}" type="presOf" srcId="{24646284-D21E-4F92-808C-4E2BA9BBC419}" destId="{A7A64FE5-F5E8-4717-8EA4-1CA60DDF6550}" srcOrd="0" destOrd="0" presId="urn:microsoft.com/office/officeart/2008/layout/AlternatingHexagons"/>
    <dgm:cxn modelId="{77924A1C-9F18-456D-A6E5-013C701054BE}" srcId="{2DD3D3E5-C00A-4236-A452-B071383C6E44}" destId="{09EE796C-B7AE-4E9E-B051-FB79662ACCFF}" srcOrd="0" destOrd="0" parTransId="{7D2B5729-7671-47EA-9E6D-AE628EABFFA5}" sibTransId="{5FF40FCB-D4C2-4C58-9498-7A01D4D8EABE}"/>
    <dgm:cxn modelId="{3B32591C-E6A6-40CF-9CBE-A23CA796CEAF}" srcId="{0FE0143A-D344-4527-9C3F-3086B5E4A18D}" destId="{691AEEC0-1EA2-40A8-B36B-91503CA9DB1F}" srcOrd="1" destOrd="0" parTransId="{8A1ECE89-7216-4D6F-B610-00B9F85DBC46}" sibTransId="{24646284-D21E-4F92-808C-4E2BA9BBC419}"/>
    <dgm:cxn modelId="{4B065625-3087-4CCD-A358-6423EE3DE9AC}" type="presOf" srcId="{5C3EEA39-0310-4104-B21F-65588509797B}" destId="{2017CDCA-344D-47DA-900A-1F53193BC497}" srcOrd="0" destOrd="0" presId="urn:microsoft.com/office/officeart/2008/layout/AlternatingHexagons"/>
    <dgm:cxn modelId="{68B52932-05C3-4DE8-A08E-C45630476DE4}" type="presOf" srcId="{09EE796C-B7AE-4E9E-B051-FB79662ACCFF}" destId="{16F77871-6CF3-4EA6-9C47-D3062625A1DA}" srcOrd="0" destOrd="0" presId="urn:microsoft.com/office/officeart/2008/layout/AlternatingHexagons"/>
    <dgm:cxn modelId="{05D4A562-FFCC-415C-B614-CBD15B4CC60F}" type="presOf" srcId="{6FDAC60A-B0F9-48B9-A506-CC0914F8BA66}" destId="{A3C83EBF-5B2B-455A-8D54-39C76B31D21A}" srcOrd="0" destOrd="0" presId="urn:microsoft.com/office/officeart/2008/layout/AlternatingHexagons"/>
    <dgm:cxn modelId="{E6E21743-4C51-4CDF-AAD3-7589B00E5025}" srcId="{691AEEC0-1EA2-40A8-B36B-91503CA9DB1F}" destId="{FE36EEA4-EAB5-4A4E-AD2A-59702445B79F}" srcOrd="0" destOrd="0" parTransId="{AE13B4AA-AC6C-443C-ABA9-6697CB93FA50}" sibTransId="{23164C2F-F119-4B42-A71B-9EA4B6F7852C}"/>
    <dgm:cxn modelId="{B07A284F-F4B9-4DE9-9C6A-746ABBDDA6EE}" type="presOf" srcId="{1D3195DE-3525-4558-9E98-D23A42259BBB}" destId="{C9802985-95D5-4B2A-A5DB-9160B1A14D1F}" srcOrd="0" destOrd="0" presId="urn:microsoft.com/office/officeart/2008/layout/AlternatingHexagons"/>
    <dgm:cxn modelId="{49701458-BE76-48F3-9944-05525F34A700}" type="presOf" srcId="{2DD3D3E5-C00A-4236-A452-B071383C6E44}" destId="{58297AA8-BB3F-4979-B6ED-479BFE3A8F68}" srcOrd="0" destOrd="0" presId="urn:microsoft.com/office/officeart/2008/layout/AlternatingHexagons"/>
    <dgm:cxn modelId="{F1F83CA7-7DE1-4E47-BD51-C043839AA81C}" type="presOf" srcId="{691AEEC0-1EA2-40A8-B36B-91503CA9DB1F}" destId="{CBFB27B2-A114-41F5-8DE7-EA61CB2B93B3}" srcOrd="0" destOrd="0" presId="urn:microsoft.com/office/officeart/2008/layout/AlternatingHexagons"/>
    <dgm:cxn modelId="{E0B131AF-1338-4E67-A9EE-7D3AD7FA7C6C}" type="presOf" srcId="{0FE0143A-D344-4527-9C3F-3086B5E4A18D}" destId="{91F9B7E8-F8C4-4FCF-A471-B3FA15B9ED8C}" srcOrd="0" destOrd="0" presId="urn:microsoft.com/office/officeart/2008/layout/AlternatingHexagons"/>
    <dgm:cxn modelId="{7B6C02CA-16FF-4617-B6FA-AF4028DC4CA7}" srcId="{BC067C8B-D7E2-4600-A40A-9A81D60DFFC5}" destId="{1D3195DE-3525-4558-9E98-D23A42259BBB}" srcOrd="0" destOrd="0" parTransId="{D20C1AEB-AC66-45CA-83E2-E42170654C16}" sibTransId="{4901C237-4E7B-4939-BE40-1BCA56460515}"/>
    <dgm:cxn modelId="{7C803CD6-1B36-4E6D-91ED-2FA05C85F1DF}" type="presOf" srcId="{FE36EEA4-EAB5-4A4E-AD2A-59702445B79F}" destId="{7693A45A-3F33-4881-B26B-5D9A61E7774F}" srcOrd="0" destOrd="0" presId="urn:microsoft.com/office/officeart/2008/layout/AlternatingHexagons"/>
    <dgm:cxn modelId="{1CA72FDA-5388-434B-832F-8D9E9E8B7EFE}" type="presOf" srcId="{BC067C8B-D7E2-4600-A40A-9A81D60DFFC5}" destId="{AD40C1FE-B4CF-491E-8CBC-6789B472FB44}" srcOrd="0" destOrd="0" presId="urn:microsoft.com/office/officeart/2008/layout/AlternatingHexagons"/>
    <dgm:cxn modelId="{9D4C0AE2-1A12-480F-B163-2B2ECAD9E673}" srcId="{0FE0143A-D344-4527-9C3F-3086B5E4A18D}" destId="{BC067C8B-D7E2-4600-A40A-9A81D60DFFC5}" srcOrd="0" destOrd="0" parTransId="{AD6E9921-D878-4966-BB65-0D405ABAC019}" sibTransId="{5C3EEA39-0310-4104-B21F-65588509797B}"/>
    <dgm:cxn modelId="{91C86621-A4D9-42F1-8301-DE4A1E971F8A}" type="presParOf" srcId="{91F9B7E8-F8C4-4FCF-A471-B3FA15B9ED8C}" destId="{D5B58A5F-EF50-46E7-B05C-0EE7E1C11994}" srcOrd="0" destOrd="0" presId="urn:microsoft.com/office/officeart/2008/layout/AlternatingHexagons"/>
    <dgm:cxn modelId="{1F40AF22-7DE1-4954-B7A8-8618F5699A46}" type="presParOf" srcId="{D5B58A5F-EF50-46E7-B05C-0EE7E1C11994}" destId="{AD40C1FE-B4CF-491E-8CBC-6789B472FB44}" srcOrd="0" destOrd="0" presId="urn:microsoft.com/office/officeart/2008/layout/AlternatingHexagons"/>
    <dgm:cxn modelId="{F21A23AA-44F7-412C-BE77-623A4DCBCCFC}" type="presParOf" srcId="{D5B58A5F-EF50-46E7-B05C-0EE7E1C11994}" destId="{C9802985-95D5-4B2A-A5DB-9160B1A14D1F}" srcOrd="1" destOrd="0" presId="urn:microsoft.com/office/officeart/2008/layout/AlternatingHexagons"/>
    <dgm:cxn modelId="{F53A0C03-80B7-4DCA-99BF-5919C154F235}" type="presParOf" srcId="{D5B58A5F-EF50-46E7-B05C-0EE7E1C11994}" destId="{2E81570E-A662-4A30-8147-5C3BB927CE35}" srcOrd="2" destOrd="0" presId="urn:microsoft.com/office/officeart/2008/layout/AlternatingHexagons"/>
    <dgm:cxn modelId="{C02550AC-3FAB-49F7-9B72-56C57E9999E9}" type="presParOf" srcId="{D5B58A5F-EF50-46E7-B05C-0EE7E1C11994}" destId="{34A29C2C-671B-4202-B81F-EB8B749F3530}" srcOrd="3" destOrd="0" presId="urn:microsoft.com/office/officeart/2008/layout/AlternatingHexagons"/>
    <dgm:cxn modelId="{DF25F6F6-E27E-4155-A091-7FFDFF6A46D5}" type="presParOf" srcId="{D5B58A5F-EF50-46E7-B05C-0EE7E1C11994}" destId="{2017CDCA-344D-47DA-900A-1F53193BC497}" srcOrd="4" destOrd="0" presId="urn:microsoft.com/office/officeart/2008/layout/AlternatingHexagons"/>
    <dgm:cxn modelId="{54E4056E-7CD3-439B-8C56-0FB87BDCADFB}" type="presParOf" srcId="{91F9B7E8-F8C4-4FCF-A471-B3FA15B9ED8C}" destId="{89EB7F3D-CDED-4405-9E6B-1221B6254FB9}" srcOrd="1" destOrd="0" presId="urn:microsoft.com/office/officeart/2008/layout/AlternatingHexagons"/>
    <dgm:cxn modelId="{9FB813B7-15E1-46DC-8C8B-954647D44E29}" type="presParOf" srcId="{91F9B7E8-F8C4-4FCF-A471-B3FA15B9ED8C}" destId="{18038C57-D1BA-4DF5-B660-A05463C0966B}" srcOrd="2" destOrd="0" presId="urn:microsoft.com/office/officeart/2008/layout/AlternatingHexagons"/>
    <dgm:cxn modelId="{75129E7F-7CEA-4419-ACD0-F0E4E2E31C1A}" type="presParOf" srcId="{18038C57-D1BA-4DF5-B660-A05463C0966B}" destId="{CBFB27B2-A114-41F5-8DE7-EA61CB2B93B3}" srcOrd="0" destOrd="0" presId="urn:microsoft.com/office/officeart/2008/layout/AlternatingHexagons"/>
    <dgm:cxn modelId="{AC990C68-3BBF-494C-952C-EBF5EB6C2605}" type="presParOf" srcId="{18038C57-D1BA-4DF5-B660-A05463C0966B}" destId="{7693A45A-3F33-4881-B26B-5D9A61E7774F}" srcOrd="1" destOrd="0" presId="urn:microsoft.com/office/officeart/2008/layout/AlternatingHexagons"/>
    <dgm:cxn modelId="{7F901A13-C794-4A64-B8EA-171E48CC4134}" type="presParOf" srcId="{18038C57-D1BA-4DF5-B660-A05463C0966B}" destId="{817F3557-DF2D-40E0-AC11-97D285F13585}" srcOrd="2" destOrd="0" presId="urn:microsoft.com/office/officeart/2008/layout/AlternatingHexagons"/>
    <dgm:cxn modelId="{4A19BC68-2A86-4770-AE3B-7970FCD7ECE9}" type="presParOf" srcId="{18038C57-D1BA-4DF5-B660-A05463C0966B}" destId="{6C84BC0A-9511-48C2-A026-29A231283ACE}" srcOrd="3" destOrd="0" presId="urn:microsoft.com/office/officeart/2008/layout/AlternatingHexagons"/>
    <dgm:cxn modelId="{97177AD3-B9EE-4DAC-9606-70F6045E1D41}" type="presParOf" srcId="{18038C57-D1BA-4DF5-B660-A05463C0966B}" destId="{A7A64FE5-F5E8-4717-8EA4-1CA60DDF6550}" srcOrd="4" destOrd="0" presId="urn:microsoft.com/office/officeart/2008/layout/AlternatingHexagons"/>
    <dgm:cxn modelId="{AEB9F03F-2FD9-4228-A067-53FEF4CED520}" type="presParOf" srcId="{91F9B7E8-F8C4-4FCF-A471-B3FA15B9ED8C}" destId="{E785DC96-7304-4736-A889-18E22D70877E}" srcOrd="3" destOrd="0" presId="urn:microsoft.com/office/officeart/2008/layout/AlternatingHexagons"/>
    <dgm:cxn modelId="{98F9AD79-A496-44B6-A640-93939E3B5D1C}" type="presParOf" srcId="{91F9B7E8-F8C4-4FCF-A471-B3FA15B9ED8C}" destId="{8E5CA739-36E5-44BA-A764-040C2BC63275}" srcOrd="4" destOrd="0" presId="urn:microsoft.com/office/officeart/2008/layout/AlternatingHexagons"/>
    <dgm:cxn modelId="{D7CCD7F3-F474-4FA3-A829-8038D3464989}" type="presParOf" srcId="{8E5CA739-36E5-44BA-A764-040C2BC63275}" destId="{58297AA8-BB3F-4979-B6ED-479BFE3A8F68}" srcOrd="0" destOrd="0" presId="urn:microsoft.com/office/officeart/2008/layout/AlternatingHexagons"/>
    <dgm:cxn modelId="{C229726D-CA33-4876-BAEB-6E006FAECF59}" type="presParOf" srcId="{8E5CA739-36E5-44BA-A764-040C2BC63275}" destId="{16F77871-6CF3-4EA6-9C47-D3062625A1DA}" srcOrd="1" destOrd="0" presId="urn:microsoft.com/office/officeart/2008/layout/AlternatingHexagons"/>
    <dgm:cxn modelId="{53AADF38-39D6-4A2A-A910-1AC7E16EACE1}" type="presParOf" srcId="{8E5CA739-36E5-44BA-A764-040C2BC63275}" destId="{1E94B018-4973-438B-BCA8-006CBF2C07EA}" srcOrd="2" destOrd="0" presId="urn:microsoft.com/office/officeart/2008/layout/AlternatingHexagons"/>
    <dgm:cxn modelId="{FAAAFE32-7182-4853-9B11-B6E1375BCA3E}" type="presParOf" srcId="{8E5CA739-36E5-44BA-A764-040C2BC63275}" destId="{72E80097-8B3B-47E6-90A5-42325F761DB8}" srcOrd="3" destOrd="0" presId="urn:microsoft.com/office/officeart/2008/layout/AlternatingHexagons"/>
    <dgm:cxn modelId="{B777B605-7426-44A8-A872-84565CE37404}" type="presParOf" srcId="{8E5CA739-36E5-44BA-A764-040C2BC63275}" destId="{A3C83EBF-5B2B-455A-8D54-39C76B31D21A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775D7A-DA32-4BE0-997C-30260A4F77BD}" type="doc">
      <dgm:prSet loTypeId="urn:microsoft.com/office/officeart/2008/layout/LinedList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09D2B0C-1536-498D-9D2B-59261AF8FBF5}">
      <dgm:prSet/>
      <dgm:spPr/>
      <dgm:t>
        <a:bodyPr/>
        <a:lstStyle/>
        <a:p>
          <a:r>
            <a:rPr lang="en-US" b="1"/>
            <a:t>Key Metrics</a:t>
          </a:r>
          <a:r>
            <a:rPr lang="en-US"/>
            <a:t>:</a:t>
          </a:r>
        </a:p>
      </dgm:t>
    </dgm:pt>
    <dgm:pt modelId="{84D282FC-E40E-43FF-96E4-5B09484A2422}" type="parTrans" cxnId="{E4A2A0AF-329B-4B8D-A264-8B9C12E53DA8}">
      <dgm:prSet/>
      <dgm:spPr/>
      <dgm:t>
        <a:bodyPr/>
        <a:lstStyle/>
        <a:p>
          <a:endParaRPr lang="en-US"/>
        </a:p>
      </dgm:t>
    </dgm:pt>
    <dgm:pt modelId="{843E5B11-14EA-4766-B9F5-4EA4099C7BF5}" type="sibTrans" cxnId="{E4A2A0AF-329B-4B8D-A264-8B9C12E53DA8}">
      <dgm:prSet/>
      <dgm:spPr/>
      <dgm:t>
        <a:bodyPr/>
        <a:lstStyle/>
        <a:p>
          <a:endParaRPr lang="en-US"/>
        </a:p>
      </dgm:t>
    </dgm:pt>
    <dgm:pt modelId="{68DB3D77-B075-4389-9D7B-F63F3190DE51}">
      <dgm:prSet/>
      <dgm:spPr/>
      <dgm:t>
        <a:bodyPr/>
        <a:lstStyle/>
        <a:p>
          <a:r>
            <a:rPr lang="en-US" b="1"/>
            <a:t>Traffic</a:t>
          </a:r>
          <a:r>
            <a:rPr lang="en-US"/>
            <a:t>: Number of visitors to a website.</a:t>
          </a:r>
        </a:p>
      </dgm:t>
    </dgm:pt>
    <dgm:pt modelId="{5BB7E549-4AE0-4B0A-AB02-E20E6115C74B}" type="parTrans" cxnId="{E47CE1A1-A469-4717-802E-FE2B88B76DFE}">
      <dgm:prSet/>
      <dgm:spPr/>
      <dgm:t>
        <a:bodyPr/>
        <a:lstStyle/>
        <a:p>
          <a:endParaRPr lang="en-US"/>
        </a:p>
      </dgm:t>
    </dgm:pt>
    <dgm:pt modelId="{51488CCA-40A4-4A86-8078-09C0F40F41C4}" type="sibTrans" cxnId="{E47CE1A1-A469-4717-802E-FE2B88B76DFE}">
      <dgm:prSet/>
      <dgm:spPr/>
      <dgm:t>
        <a:bodyPr/>
        <a:lstStyle/>
        <a:p>
          <a:endParaRPr lang="en-US"/>
        </a:p>
      </dgm:t>
    </dgm:pt>
    <dgm:pt modelId="{6C84A0F0-BD7D-4BEB-B2C0-F9576E7BBBAB}">
      <dgm:prSet/>
      <dgm:spPr/>
      <dgm:t>
        <a:bodyPr/>
        <a:lstStyle/>
        <a:p>
          <a:r>
            <a:rPr lang="en-US" b="1"/>
            <a:t>Conversion Rate</a:t>
          </a:r>
          <a:r>
            <a:rPr lang="en-US"/>
            <a:t>: Percentage of visitors who take a desired action.</a:t>
          </a:r>
        </a:p>
      </dgm:t>
    </dgm:pt>
    <dgm:pt modelId="{E8C79652-4808-459D-8C82-2E93657F93F2}" type="parTrans" cxnId="{8DFF0159-482E-48F9-900B-43BB07ABBCF0}">
      <dgm:prSet/>
      <dgm:spPr/>
      <dgm:t>
        <a:bodyPr/>
        <a:lstStyle/>
        <a:p>
          <a:endParaRPr lang="en-US"/>
        </a:p>
      </dgm:t>
    </dgm:pt>
    <dgm:pt modelId="{5F82F0D3-7552-43AA-AE2B-0B0D057CFD2D}" type="sibTrans" cxnId="{8DFF0159-482E-48F9-900B-43BB07ABBCF0}">
      <dgm:prSet/>
      <dgm:spPr/>
      <dgm:t>
        <a:bodyPr/>
        <a:lstStyle/>
        <a:p>
          <a:endParaRPr lang="en-US"/>
        </a:p>
      </dgm:t>
    </dgm:pt>
    <dgm:pt modelId="{7231FEB2-3DB5-4492-9EBC-076C1BE2B79E}">
      <dgm:prSet/>
      <dgm:spPr/>
      <dgm:t>
        <a:bodyPr/>
        <a:lstStyle/>
        <a:p>
          <a:r>
            <a:rPr lang="en-US" b="1"/>
            <a:t>Engagement</a:t>
          </a:r>
          <a:r>
            <a:rPr lang="en-US"/>
            <a:t>: Likes, shares, and comments on social media.</a:t>
          </a:r>
        </a:p>
      </dgm:t>
    </dgm:pt>
    <dgm:pt modelId="{052C5667-2621-4B34-9B84-B33AABA43581}" type="parTrans" cxnId="{0D3082B3-DF2F-42AB-9DAC-924D6F3E1D2C}">
      <dgm:prSet/>
      <dgm:spPr/>
      <dgm:t>
        <a:bodyPr/>
        <a:lstStyle/>
        <a:p>
          <a:endParaRPr lang="en-US"/>
        </a:p>
      </dgm:t>
    </dgm:pt>
    <dgm:pt modelId="{63D54404-ED31-40A6-8BA4-59B9ABAD5C6B}" type="sibTrans" cxnId="{0D3082B3-DF2F-42AB-9DAC-924D6F3E1D2C}">
      <dgm:prSet/>
      <dgm:spPr/>
      <dgm:t>
        <a:bodyPr/>
        <a:lstStyle/>
        <a:p>
          <a:endParaRPr lang="en-US"/>
        </a:p>
      </dgm:t>
    </dgm:pt>
    <dgm:pt modelId="{A469B100-314A-45AA-9485-BA4A8D65A54D}">
      <dgm:prSet/>
      <dgm:spPr/>
      <dgm:t>
        <a:bodyPr/>
        <a:lstStyle/>
        <a:p>
          <a:r>
            <a:rPr lang="en-US" b="1"/>
            <a:t>Tools</a:t>
          </a:r>
          <a:r>
            <a:rPr lang="en-US"/>
            <a:t>:</a:t>
          </a:r>
        </a:p>
      </dgm:t>
    </dgm:pt>
    <dgm:pt modelId="{40762A76-1069-40A4-BDC1-06FFB6C90D92}" type="parTrans" cxnId="{06E9E133-9E0B-43AE-A6C9-4682AD82080F}">
      <dgm:prSet/>
      <dgm:spPr/>
      <dgm:t>
        <a:bodyPr/>
        <a:lstStyle/>
        <a:p>
          <a:endParaRPr lang="en-US"/>
        </a:p>
      </dgm:t>
    </dgm:pt>
    <dgm:pt modelId="{274ADBFE-F4F1-4687-BBD1-706A5FDE8805}" type="sibTrans" cxnId="{06E9E133-9E0B-43AE-A6C9-4682AD82080F}">
      <dgm:prSet/>
      <dgm:spPr/>
      <dgm:t>
        <a:bodyPr/>
        <a:lstStyle/>
        <a:p>
          <a:endParaRPr lang="en-US"/>
        </a:p>
      </dgm:t>
    </dgm:pt>
    <dgm:pt modelId="{5A1CC965-034A-422F-8732-F0D99F08AE1E}">
      <dgm:prSet/>
      <dgm:spPr/>
      <dgm:t>
        <a:bodyPr/>
        <a:lstStyle/>
        <a:p>
          <a:r>
            <a:rPr lang="en-US"/>
            <a:t>Google Analytics, social media insights, and email analytics for tracking performance.</a:t>
          </a:r>
        </a:p>
      </dgm:t>
    </dgm:pt>
    <dgm:pt modelId="{74E7807D-8096-4C57-8396-89027069EA4F}" type="parTrans" cxnId="{24ED6AC5-B893-4C01-A713-EFA355E109EE}">
      <dgm:prSet/>
      <dgm:spPr/>
      <dgm:t>
        <a:bodyPr/>
        <a:lstStyle/>
        <a:p>
          <a:endParaRPr lang="en-US"/>
        </a:p>
      </dgm:t>
    </dgm:pt>
    <dgm:pt modelId="{A5AA7F2E-FD47-4F62-BD53-9CEAEDF720BA}" type="sibTrans" cxnId="{24ED6AC5-B893-4C01-A713-EFA355E109EE}">
      <dgm:prSet/>
      <dgm:spPr/>
      <dgm:t>
        <a:bodyPr/>
        <a:lstStyle/>
        <a:p>
          <a:endParaRPr lang="en-US"/>
        </a:p>
      </dgm:t>
    </dgm:pt>
    <dgm:pt modelId="{F61D07B2-418D-4199-BCC8-F0E2C4736D1D}">
      <dgm:prSet/>
      <dgm:spPr/>
      <dgm:t>
        <a:bodyPr/>
        <a:lstStyle/>
        <a:p>
          <a:r>
            <a:rPr lang="en-US" b="1"/>
            <a:t>Importance of Analytics</a:t>
          </a:r>
          <a:r>
            <a:rPr lang="en-US"/>
            <a:t>:</a:t>
          </a:r>
        </a:p>
      </dgm:t>
    </dgm:pt>
    <dgm:pt modelId="{7F5972DB-07D2-4993-912F-FCF64BA46CA6}" type="parTrans" cxnId="{01B72326-5553-4164-A5A0-87148C028D65}">
      <dgm:prSet/>
      <dgm:spPr/>
      <dgm:t>
        <a:bodyPr/>
        <a:lstStyle/>
        <a:p>
          <a:endParaRPr lang="en-US"/>
        </a:p>
      </dgm:t>
    </dgm:pt>
    <dgm:pt modelId="{DEE06AFF-4854-409E-8CB1-FACD68D8D665}" type="sibTrans" cxnId="{01B72326-5553-4164-A5A0-87148C028D65}">
      <dgm:prSet/>
      <dgm:spPr/>
      <dgm:t>
        <a:bodyPr/>
        <a:lstStyle/>
        <a:p>
          <a:endParaRPr lang="en-US"/>
        </a:p>
      </dgm:t>
    </dgm:pt>
    <dgm:pt modelId="{DBDE8904-F8A3-4672-9375-02D201427B58}">
      <dgm:prSet/>
      <dgm:spPr/>
      <dgm:t>
        <a:bodyPr/>
        <a:lstStyle/>
        <a:p>
          <a:r>
            <a:rPr lang="en-US"/>
            <a:t>Helps optimize strategies and improve ROI by analyzing what works best.</a:t>
          </a:r>
        </a:p>
      </dgm:t>
    </dgm:pt>
    <dgm:pt modelId="{8DF03868-F59E-498B-85C4-BE60A3A9164B}" type="parTrans" cxnId="{180C8700-9B1E-47F4-B979-F8B52EEF8279}">
      <dgm:prSet/>
      <dgm:spPr/>
      <dgm:t>
        <a:bodyPr/>
        <a:lstStyle/>
        <a:p>
          <a:endParaRPr lang="en-US"/>
        </a:p>
      </dgm:t>
    </dgm:pt>
    <dgm:pt modelId="{AAF16D4E-0FA1-4892-864D-4C080FC802B6}" type="sibTrans" cxnId="{180C8700-9B1E-47F4-B979-F8B52EEF8279}">
      <dgm:prSet/>
      <dgm:spPr/>
      <dgm:t>
        <a:bodyPr/>
        <a:lstStyle/>
        <a:p>
          <a:endParaRPr lang="en-US"/>
        </a:p>
      </dgm:t>
    </dgm:pt>
    <dgm:pt modelId="{7584B08E-1015-4B4D-8354-56E87275C673}" type="pres">
      <dgm:prSet presAssocID="{1A775D7A-DA32-4BE0-997C-30260A4F77BD}" presName="vert0" presStyleCnt="0">
        <dgm:presLayoutVars>
          <dgm:dir/>
          <dgm:animOne val="branch"/>
          <dgm:animLvl val="lvl"/>
        </dgm:presLayoutVars>
      </dgm:prSet>
      <dgm:spPr/>
    </dgm:pt>
    <dgm:pt modelId="{B7C6DE61-A0C9-4B73-A055-C72AC4447864}" type="pres">
      <dgm:prSet presAssocID="{509D2B0C-1536-498D-9D2B-59261AF8FBF5}" presName="thickLine" presStyleLbl="alignNode1" presStyleIdx="0" presStyleCnt="3"/>
      <dgm:spPr/>
    </dgm:pt>
    <dgm:pt modelId="{BBE31854-3763-433E-81DE-79346EE35308}" type="pres">
      <dgm:prSet presAssocID="{509D2B0C-1536-498D-9D2B-59261AF8FBF5}" presName="horz1" presStyleCnt="0"/>
      <dgm:spPr/>
    </dgm:pt>
    <dgm:pt modelId="{5D2CB2A7-CA3F-4E59-801F-B9275A03CF1E}" type="pres">
      <dgm:prSet presAssocID="{509D2B0C-1536-498D-9D2B-59261AF8FBF5}" presName="tx1" presStyleLbl="revTx" presStyleIdx="0" presStyleCnt="8"/>
      <dgm:spPr/>
    </dgm:pt>
    <dgm:pt modelId="{57363C49-C802-473A-B0B8-F531DA518D7F}" type="pres">
      <dgm:prSet presAssocID="{509D2B0C-1536-498D-9D2B-59261AF8FBF5}" presName="vert1" presStyleCnt="0"/>
      <dgm:spPr/>
    </dgm:pt>
    <dgm:pt modelId="{6DC3C5B7-75EF-4E89-B015-61947A510CA4}" type="pres">
      <dgm:prSet presAssocID="{68DB3D77-B075-4389-9D7B-F63F3190DE51}" presName="vertSpace2a" presStyleCnt="0"/>
      <dgm:spPr/>
    </dgm:pt>
    <dgm:pt modelId="{EF85F49C-0817-43B7-B845-F6891F2B9445}" type="pres">
      <dgm:prSet presAssocID="{68DB3D77-B075-4389-9D7B-F63F3190DE51}" presName="horz2" presStyleCnt="0"/>
      <dgm:spPr/>
    </dgm:pt>
    <dgm:pt modelId="{E40BB0D6-9D38-415C-8C53-D62F5F3D1DD9}" type="pres">
      <dgm:prSet presAssocID="{68DB3D77-B075-4389-9D7B-F63F3190DE51}" presName="horzSpace2" presStyleCnt="0"/>
      <dgm:spPr/>
    </dgm:pt>
    <dgm:pt modelId="{552B5C10-6191-41BF-A7E1-1F0D9E0C24DB}" type="pres">
      <dgm:prSet presAssocID="{68DB3D77-B075-4389-9D7B-F63F3190DE51}" presName="tx2" presStyleLbl="revTx" presStyleIdx="1" presStyleCnt="8"/>
      <dgm:spPr/>
    </dgm:pt>
    <dgm:pt modelId="{2D8C9EE6-07F8-4442-B894-D06302B2B800}" type="pres">
      <dgm:prSet presAssocID="{68DB3D77-B075-4389-9D7B-F63F3190DE51}" presName="vert2" presStyleCnt="0"/>
      <dgm:spPr/>
    </dgm:pt>
    <dgm:pt modelId="{3BC708F2-5DA2-47A6-B9AC-80F1DE999A14}" type="pres">
      <dgm:prSet presAssocID="{68DB3D77-B075-4389-9D7B-F63F3190DE51}" presName="thinLine2b" presStyleLbl="callout" presStyleIdx="0" presStyleCnt="5"/>
      <dgm:spPr/>
    </dgm:pt>
    <dgm:pt modelId="{F4F1BDBA-CC80-4BE3-93CC-4229AA5CF087}" type="pres">
      <dgm:prSet presAssocID="{68DB3D77-B075-4389-9D7B-F63F3190DE51}" presName="vertSpace2b" presStyleCnt="0"/>
      <dgm:spPr/>
    </dgm:pt>
    <dgm:pt modelId="{6EE3503B-98CD-4E26-9B80-7B62625C0C8C}" type="pres">
      <dgm:prSet presAssocID="{6C84A0F0-BD7D-4BEB-B2C0-F9576E7BBBAB}" presName="horz2" presStyleCnt="0"/>
      <dgm:spPr/>
    </dgm:pt>
    <dgm:pt modelId="{DBC6B0B3-665E-4582-8E1F-3D2720751DA8}" type="pres">
      <dgm:prSet presAssocID="{6C84A0F0-BD7D-4BEB-B2C0-F9576E7BBBAB}" presName="horzSpace2" presStyleCnt="0"/>
      <dgm:spPr/>
    </dgm:pt>
    <dgm:pt modelId="{D2E005D3-6A11-4D8F-858D-77461AFF4F6B}" type="pres">
      <dgm:prSet presAssocID="{6C84A0F0-BD7D-4BEB-B2C0-F9576E7BBBAB}" presName="tx2" presStyleLbl="revTx" presStyleIdx="2" presStyleCnt="8"/>
      <dgm:spPr/>
    </dgm:pt>
    <dgm:pt modelId="{15F86B01-C140-4294-81BC-F8EEFE8BEC7C}" type="pres">
      <dgm:prSet presAssocID="{6C84A0F0-BD7D-4BEB-B2C0-F9576E7BBBAB}" presName="vert2" presStyleCnt="0"/>
      <dgm:spPr/>
    </dgm:pt>
    <dgm:pt modelId="{B7848049-CF33-4EA9-9EF5-7A3A12823788}" type="pres">
      <dgm:prSet presAssocID="{6C84A0F0-BD7D-4BEB-B2C0-F9576E7BBBAB}" presName="thinLine2b" presStyleLbl="callout" presStyleIdx="1" presStyleCnt="5"/>
      <dgm:spPr/>
    </dgm:pt>
    <dgm:pt modelId="{441A960D-35D4-4F71-BCDE-5E15C90F8F16}" type="pres">
      <dgm:prSet presAssocID="{6C84A0F0-BD7D-4BEB-B2C0-F9576E7BBBAB}" presName="vertSpace2b" presStyleCnt="0"/>
      <dgm:spPr/>
    </dgm:pt>
    <dgm:pt modelId="{6FE9005A-3B61-4819-A81F-891F71CF6A8F}" type="pres">
      <dgm:prSet presAssocID="{7231FEB2-3DB5-4492-9EBC-076C1BE2B79E}" presName="horz2" presStyleCnt="0"/>
      <dgm:spPr/>
    </dgm:pt>
    <dgm:pt modelId="{43E43634-C745-4EC4-B06B-E53A2889C498}" type="pres">
      <dgm:prSet presAssocID="{7231FEB2-3DB5-4492-9EBC-076C1BE2B79E}" presName="horzSpace2" presStyleCnt="0"/>
      <dgm:spPr/>
    </dgm:pt>
    <dgm:pt modelId="{FC6E971A-36D3-48A5-98A6-3A782BB7E97A}" type="pres">
      <dgm:prSet presAssocID="{7231FEB2-3DB5-4492-9EBC-076C1BE2B79E}" presName="tx2" presStyleLbl="revTx" presStyleIdx="3" presStyleCnt="8"/>
      <dgm:spPr/>
    </dgm:pt>
    <dgm:pt modelId="{FCEB24E7-11EB-460D-9328-6C02B2737DA3}" type="pres">
      <dgm:prSet presAssocID="{7231FEB2-3DB5-4492-9EBC-076C1BE2B79E}" presName="vert2" presStyleCnt="0"/>
      <dgm:spPr/>
    </dgm:pt>
    <dgm:pt modelId="{AA66BB01-6FA4-4605-A438-24A16357600A}" type="pres">
      <dgm:prSet presAssocID="{7231FEB2-3DB5-4492-9EBC-076C1BE2B79E}" presName="thinLine2b" presStyleLbl="callout" presStyleIdx="2" presStyleCnt="5"/>
      <dgm:spPr/>
    </dgm:pt>
    <dgm:pt modelId="{BB7FDE59-CD0B-426B-AA38-6B76E95735DC}" type="pres">
      <dgm:prSet presAssocID="{7231FEB2-3DB5-4492-9EBC-076C1BE2B79E}" presName="vertSpace2b" presStyleCnt="0"/>
      <dgm:spPr/>
    </dgm:pt>
    <dgm:pt modelId="{BDD8C361-D133-4134-A3E2-824BD81E035C}" type="pres">
      <dgm:prSet presAssocID="{A469B100-314A-45AA-9485-BA4A8D65A54D}" presName="thickLine" presStyleLbl="alignNode1" presStyleIdx="1" presStyleCnt="3"/>
      <dgm:spPr/>
    </dgm:pt>
    <dgm:pt modelId="{B4A4B634-5AF2-492B-B394-49965912DE1A}" type="pres">
      <dgm:prSet presAssocID="{A469B100-314A-45AA-9485-BA4A8D65A54D}" presName="horz1" presStyleCnt="0"/>
      <dgm:spPr/>
    </dgm:pt>
    <dgm:pt modelId="{03D7188C-B86F-43ED-8FFE-1A10DA1495F8}" type="pres">
      <dgm:prSet presAssocID="{A469B100-314A-45AA-9485-BA4A8D65A54D}" presName="tx1" presStyleLbl="revTx" presStyleIdx="4" presStyleCnt="8"/>
      <dgm:spPr/>
    </dgm:pt>
    <dgm:pt modelId="{275D3836-FB8F-4824-AA33-4A33B061F828}" type="pres">
      <dgm:prSet presAssocID="{A469B100-314A-45AA-9485-BA4A8D65A54D}" presName="vert1" presStyleCnt="0"/>
      <dgm:spPr/>
    </dgm:pt>
    <dgm:pt modelId="{E684FBF8-D3CD-49DD-A495-9453596A926F}" type="pres">
      <dgm:prSet presAssocID="{5A1CC965-034A-422F-8732-F0D99F08AE1E}" presName="vertSpace2a" presStyleCnt="0"/>
      <dgm:spPr/>
    </dgm:pt>
    <dgm:pt modelId="{E4B74DE2-00CC-4C4E-B01E-F68478B0B910}" type="pres">
      <dgm:prSet presAssocID="{5A1CC965-034A-422F-8732-F0D99F08AE1E}" presName="horz2" presStyleCnt="0"/>
      <dgm:spPr/>
    </dgm:pt>
    <dgm:pt modelId="{F163FEA9-D952-42BA-85DB-43C1126DA47E}" type="pres">
      <dgm:prSet presAssocID="{5A1CC965-034A-422F-8732-F0D99F08AE1E}" presName="horzSpace2" presStyleCnt="0"/>
      <dgm:spPr/>
    </dgm:pt>
    <dgm:pt modelId="{832BAC98-BE8A-4E67-A80E-A113AEB305A3}" type="pres">
      <dgm:prSet presAssocID="{5A1CC965-034A-422F-8732-F0D99F08AE1E}" presName="tx2" presStyleLbl="revTx" presStyleIdx="5" presStyleCnt="8"/>
      <dgm:spPr/>
    </dgm:pt>
    <dgm:pt modelId="{EFB3BBEF-01B9-46EC-9C0B-CF2AD0162EB1}" type="pres">
      <dgm:prSet presAssocID="{5A1CC965-034A-422F-8732-F0D99F08AE1E}" presName="vert2" presStyleCnt="0"/>
      <dgm:spPr/>
    </dgm:pt>
    <dgm:pt modelId="{AF3B4D81-9536-40DC-8950-C6975D1B026F}" type="pres">
      <dgm:prSet presAssocID="{5A1CC965-034A-422F-8732-F0D99F08AE1E}" presName="thinLine2b" presStyleLbl="callout" presStyleIdx="3" presStyleCnt="5"/>
      <dgm:spPr/>
    </dgm:pt>
    <dgm:pt modelId="{6F599F70-92AB-4A7A-BD47-077189AC7D5A}" type="pres">
      <dgm:prSet presAssocID="{5A1CC965-034A-422F-8732-F0D99F08AE1E}" presName="vertSpace2b" presStyleCnt="0"/>
      <dgm:spPr/>
    </dgm:pt>
    <dgm:pt modelId="{D480C3DF-A395-48F0-BD89-D4E3261BA05C}" type="pres">
      <dgm:prSet presAssocID="{F61D07B2-418D-4199-BCC8-F0E2C4736D1D}" presName="thickLine" presStyleLbl="alignNode1" presStyleIdx="2" presStyleCnt="3"/>
      <dgm:spPr/>
    </dgm:pt>
    <dgm:pt modelId="{F7EB352F-150A-4295-A8E4-ACC8829078DB}" type="pres">
      <dgm:prSet presAssocID="{F61D07B2-418D-4199-BCC8-F0E2C4736D1D}" presName="horz1" presStyleCnt="0"/>
      <dgm:spPr/>
    </dgm:pt>
    <dgm:pt modelId="{411B388B-AE86-43D6-9F64-79C4E49C577E}" type="pres">
      <dgm:prSet presAssocID="{F61D07B2-418D-4199-BCC8-F0E2C4736D1D}" presName="tx1" presStyleLbl="revTx" presStyleIdx="6" presStyleCnt="8"/>
      <dgm:spPr/>
    </dgm:pt>
    <dgm:pt modelId="{173AB216-333F-4FF2-A111-63C6D3B6A88E}" type="pres">
      <dgm:prSet presAssocID="{F61D07B2-418D-4199-BCC8-F0E2C4736D1D}" presName="vert1" presStyleCnt="0"/>
      <dgm:spPr/>
    </dgm:pt>
    <dgm:pt modelId="{88E5478B-62CC-493D-9C7A-58568BCEA347}" type="pres">
      <dgm:prSet presAssocID="{DBDE8904-F8A3-4672-9375-02D201427B58}" presName="vertSpace2a" presStyleCnt="0"/>
      <dgm:spPr/>
    </dgm:pt>
    <dgm:pt modelId="{629E49BD-9925-47D4-B356-091A70867DB2}" type="pres">
      <dgm:prSet presAssocID="{DBDE8904-F8A3-4672-9375-02D201427B58}" presName="horz2" presStyleCnt="0"/>
      <dgm:spPr/>
    </dgm:pt>
    <dgm:pt modelId="{7C2B8E66-C947-40E2-8124-92E70E34A577}" type="pres">
      <dgm:prSet presAssocID="{DBDE8904-F8A3-4672-9375-02D201427B58}" presName="horzSpace2" presStyleCnt="0"/>
      <dgm:spPr/>
    </dgm:pt>
    <dgm:pt modelId="{5FEDAAFD-9E33-463C-AF88-50594E93EE0C}" type="pres">
      <dgm:prSet presAssocID="{DBDE8904-F8A3-4672-9375-02D201427B58}" presName="tx2" presStyleLbl="revTx" presStyleIdx="7" presStyleCnt="8"/>
      <dgm:spPr/>
    </dgm:pt>
    <dgm:pt modelId="{5944C653-F4FC-44A9-9E7E-31BEF85C0833}" type="pres">
      <dgm:prSet presAssocID="{DBDE8904-F8A3-4672-9375-02D201427B58}" presName="vert2" presStyleCnt="0"/>
      <dgm:spPr/>
    </dgm:pt>
    <dgm:pt modelId="{FF614B80-1F67-4FA8-B675-AA838E539B34}" type="pres">
      <dgm:prSet presAssocID="{DBDE8904-F8A3-4672-9375-02D201427B58}" presName="thinLine2b" presStyleLbl="callout" presStyleIdx="4" presStyleCnt="5"/>
      <dgm:spPr/>
    </dgm:pt>
    <dgm:pt modelId="{E2E13A15-6843-4F31-8164-4E27B6B606DC}" type="pres">
      <dgm:prSet presAssocID="{DBDE8904-F8A3-4672-9375-02D201427B58}" presName="vertSpace2b" presStyleCnt="0"/>
      <dgm:spPr/>
    </dgm:pt>
  </dgm:ptLst>
  <dgm:cxnLst>
    <dgm:cxn modelId="{180C8700-9B1E-47F4-B979-F8B52EEF8279}" srcId="{F61D07B2-418D-4199-BCC8-F0E2C4736D1D}" destId="{DBDE8904-F8A3-4672-9375-02D201427B58}" srcOrd="0" destOrd="0" parTransId="{8DF03868-F59E-498B-85C4-BE60A3A9164B}" sibTransId="{AAF16D4E-0FA1-4892-864D-4C080FC802B6}"/>
    <dgm:cxn modelId="{01B72326-5553-4164-A5A0-87148C028D65}" srcId="{1A775D7A-DA32-4BE0-997C-30260A4F77BD}" destId="{F61D07B2-418D-4199-BCC8-F0E2C4736D1D}" srcOrd="2" destOrd="0" parTransId="{7F5972DB-07D2-4993-912F-FCF64BA46CA6}" sibTransId="{DEE06AFF-4854-409E-8CB1-FACD68D8D665}"/>
    <dgm:cxn modelId="{06E9E133-9E0B-43AE-A6C9-4682AD82080F}" srcId="{1A775D7A-DA32-4BE0-997C-30260A4F77BD}" destId="{A469B100-314A-45AA-9485-BA4A8D65A54D}" srcOrd="1" destOrd="0" parTransId="{40762A76-1069-40A4-BDC1-06FFB6C90D92}" sibTransId="{274ADBFE-F4F1-4687-BBD1-706A5FDE8805}"/>
    <dgm:cxn modelId="{270A535B-F2BF-46B4-8873-FB2C4B2D08B5}" type="presOf" srcId="{DBDE8904-F8A3-4672-9375-02D201427B58}" destId="{5FEDAAFD-9E33-463C-AF88-50594E93EE0C}" srcOrd="0" destOrd="0" presId="urn:microsoft.com/office/officeart/2008/layout/LinedList"/>
    <dgm:cxn modelId="{BCA72165-E9FF-4CF0-A100-25D7BD5B40A0}" type="presOf" srcId="{7231FEB2-3DB5-4492-9EBC-076C1BE2B79E}" destId="{FC6E971A-36D3-48A5-98A6-3A782BB7E97A}" srcOrd="0" destOrd="0" presId="urn:microsoft.com/office/officeart/2008/layout/LinedList"/>
    <dgm:cxn modelId="{C95AD149-B36E-4242-B746-927FD89D5D9F}" type="presOf" srcId="{A469B100-314A-45AA-9485-BA4A8D65A54D}" destId="{03D7188C-B86F-43ED-8FFE-1A10DA1495F8}" srcOrd="0" destOrd="0" presId="urn:microsoft.com/office/officeart/2008/layout/LinedList"/>
    <dgm:cxn modelId="{877FC46A-E7DC-446E-9576-1674D57F4B3C}" type="presOf" srcId="{1A775D7A-DA32-4BE0-997C-30260A4F77BD}" destId="{7584B08E-1015-4B4D-8354-56E87275C673}" srcOrd="0" destOrd="0" presId="urn:microsoft.com/office/officeart/2008/layout/LinedList"/>
    <dgm:cxn modelId="{58F3676C-F01E-4768-B94D-F063F6E7F5A7}" type="presOf" srcId="{F61D07B2-418D-4199-BCC8-F0E2C4736D1D}" destId="{411B388B-AE86-43D6-9F64-79C4E49C577E}" srcOrd="0" destOrd="0" presId="urn:microsoft.com/office/officeart/2008/layout/LinedList"/>
    <dgm:cxn modelId="{FB183C53-8719-4675-B376-6A7270DF9A65}" type="presOf" srcId="{509D2B0C-1536-498D-9D2B-59261AF8FBF5}" destId="{5D2CB2A7-CA3F-4E59-801F-B9275A03CF1E}" srcOrd="0" destOrd="0" presId="urn:microsoft.com/office/officeart/2008/layout/LinedList"/>
    <dgm:cxn modelId="{8DFF0159-482E-48F9-900B-43BB07ABBCF0}" srcId="{509D2B0C-1536-498D-9D2B-59261AF8FBF5}" destId="{6C84A0F0-BD7D-4BEB-B2C0-F9576E7BBBAB}" srcOrd="1" destOrd="0" parTransId="{E8C79652-4808-459D-8C82-2E93657F93F2}" sibTransId="{5F82F0D3-7552-43AA-AE2B-0B0D057CFD2D}"/>
    <dgm:cxn modelId="{E47CE1A1-A469-4717-802E-FE2B88B76DFE}" srcId="{509D2B0C-1536-498D-9D2B-59261AF8FBF5}" destId="{68DB3D77-B075-4389-9D7B-F63F3190DE51}" srcOrd="0" destOrd="0" parTransId="{5BB7E549-4AE0-4B0A-AB02-E20E6115C74B}" sibTransId="{51488CCA-40A4-4A86-8078-09C0F40F41C4}"/>
    <dgm:cxn modelId="{E4A2A0AF-329B-4B8D-A264-8B9C12E53DA8}" srcId="{1A775D7A-DA32-4BE0-997C-30260A4F77BD}" destId="{509D2B0C-1536-498D-9D2B-59261AF8FBF5}" srcOrd="0" destOrd="0" parTransId="{84D282FC-E40E-43FF-96E4-5B09484A2422}" sibTransId="{843E5B11-14EA-4766-B9F5-4EA4099C7BF5}"/>
    <dgm:cxn modelId="{0D3082B3-DF2F-42AB-9DAC-924D6F3E1D2C}" srcId="{509D2B0C-1536-498D-9D2B-59261AF8FBF5}" destId="{7231FEB2-3DB5-4492-9EBC-076C1BE2B79E}" srcOrd="2" destOrd="0" parTransId="{052C5667-2621-4B34-9B84-B33AABA43581}" sibTransId="{63D54404-ED31-40A6-8BA4-59B9ABAD5C6B}"/>
    <dgm:cxn modelId="{E8BDF1BD-3CD6-4A10-B3EA-16E31C6307F8}" type="presOf" srcId="{5A1CC965-034A-422F-8732-F0D99F08AE1E}" destId="{832BAC98-BE8A-4E67-A80E-A113AEB305A3}" srcOrd="0" destOrd="0" presId="urn:microsoft.com/office/officeart/2008/layout/LinedList"/>
    <dgm:cxn modelId="{24ED6AC5-B893-4C01-A713-EFA355E109EE}" srcId="{A469B100-314A-45AA-9485-BA4A8D65A54D}" destId="{5A1CC965-034A-422F-8732-F0D99F08AE1E}" srcOrd="0" destOrd="0" parTransId="{74E7807D-8096-4C57-8396-89027069EA4F}" sibTransId="{A5AA7F2E-FD47-4F62-BD53-9CEAEDF720BA}"/>
    <dgm:cxn modelId="{A225ECC6-6444-46C7-813C-5DBBC438AB83}" type="presOf" srcId="{6C84A0F0-BD7D-4BEB-B2C0-F9576E7BBBAB}" destId="{D2E005D3-6A11-4D8F-858D-77461AFF4F6B}" srcOrd="0" destOrd="0" presId="urn:microsoft.com/office/officeart/2008/layout/LinedList"/>
    <dgm:cxn modelId="{F91457F5-E1E5-4D06-A059-3B28D3681020}" type="presOf" srcId="{68DB3D77-B075-4389-9D7B-F63F3190DE51}" destId="{552B5C10-6191-41BF-A7E1-1F0D9E0C24DB}" srcOrd="0" destOrd="0" presId="urn:microsoft.com/office/officeart/2008/layout/LinedList"/>
    <dgm:cxn modelId="{1838EBA6-BA95-45A4-9F56-F5A34E417D65}" type="presParOf" srcId="{7584B08E-1015-4B4D-8354-56E87275C673}" destId="{B7C6DE61-A0C9-4B73-A055-C72AC4447864}" srcOrd="0" destOrd="0" presId="urn:microsoft.com/office/officeart/2008/layout/LinedList"/>
    <dgm:cxn modelId="{4252813C-B667-4E5B-959E-B3A5AC428851}" type="presParOf" srcId="{7584B08E-1015-4B4D-8354-56E87275C673}" destId="{BBE31854-3763-433E-81DE-79346EE35308}" srcOrd="1" destOrd="0" presId="urn:microsoft.com/office/officeart/2008/layout/LinedList"/>
    <dgm:cxn modelId="{50E2FD9B-B685-4AB7-A999-47965146A012}" type="presParOf" srcId="{BBE31854-3763-433E-81DE-79346EE35308}" destId="{5D2CB2A7-CA3F-4E59-801F-B9275A03CF1E}" srcOrd="0" destOrd="0" presId="urn:microsoft.com/office/officeart/2008/layout/LinedList"/>
    <dgm:cxn modelId="{1260EFA0-8ECB-4CE0-A865-60A631C0321A}" type="presParOf" srcId="{BBE31854-3763-433E-81DE-79346EE35308}" destId="{57363C49-C802-473A-B0B8-F531DA518D7F}" srcOrd="1" destOrd="0" presId="urn:microsoft.com/office/officeart/2008/layout/LinedList"/>
    <dgm:cxn modelId="{8C195502-0AE2-4DDC-AC76-46B44EED15C4}" type="presParOf" srcId="{57363C49-C802-473A-B0B8-F531DA518D7F}" destId="{6DC3C5B7-75EF-4E89-B015-61947A510CA4}" srcOrd="0" destOrd="0" presId="urn:microsoft.com/office/officeart/2008/layout/LinedList"/>
    <dgm:cxn modelId="{1B91260A-C189-44DC-8DDC-402AAE697F2F}" type="presParOf" srcId="{57363C49-C802-473A-B0B8-F531DA518D7F}" destId="{EF85F49C-0817-43B7-B845-F6891F2B9445}" srcOrd="1" destOrd="0" presId="urn:microsoft.com/office/officeart/2008/layout/LinedList"/>
    <dgm:cxn modelId="{089300AB-4486-4EB3-91E3-186072245839}" type="presParOf" srcId="{EF85F49C-0817-43B7-B845-F6891F2B9445}" destId="{E40BB0D6-9D38-415C-8C53-D62F5F3D1DD9}" srcOrd="0" destOrd="0" presId="urn:microsoft.com/office/officeart/2008/layout/LinedList"/>
    <dgm:cxn modelId="{F416A435-1CBF-4A59-9EB0-D1CB0DAFB5B1}" type="presParOf" srcId="{EF85F49C-0817-43B7-B845-F6891F2B9445}" destId="{552B5C10-6191-41BF-A7E1-1F0D9E0C24DB}" srcOrd="1" destOrd="0" presId="urn:microsoft.com/office/officeart/2008/layout/LinedList"/>
    <dgm:cxn modelId="{26BCF56E-A6BE-49FC-897E-08E36D41E310}" type="presParOf" srcId="{EF85F49C-0817-43B7-B845-F6891F2B9445}" destId="{2D8C9EE6-07F8-4442-B894-D06302B2B800}" srcOrd="2" destOrd="0" presId="urn:microsoft.com/office/officeart/2008/layout/LinedList"/>
    <dgm:cxn modelId="{8B230EBF-15A3-4539-BD9C-247700CCEC26}" type="presParOf" srcId="{57363C49-C802-473A-B0B8-F531DA518D7F}" destId="{3BC708F2-5DA2-47A6-B9AC-80F1DE999A14}" srcOrd="2" destOrd="0" presId="urn:microsoft.com/office/officeart/2008/layout/LinedList"/>
    <dgm:cxn modelId="{AE3803BF-3FFC-4A1B-9E0F-2DEEB5FA775D}" type="presParOf" srcId="{57363C49-C802-473A-B0B8-F531DA518D7F}" destId="{F4F1BDBA-CC80-4BE3-93CC-4229AA5CF087}" srcOrd="3" destOrd="0" presId="urn:microsoft.com/office/officeart/2008/layout/LinedList"/>
    <dgm:cxn modelId="{68887E36-3F89-4296-BA52-90990CFB01FA}" type="presParOf" srcId="{57363C49-C802-473A-B0B8-F531DA518D7F}" destId="{6EE3503B-98CD-4E26-9B80-7B62625C0C8C}" srcOrd="4" destOrd="0" presId="urn:microsoft.com/office/officeart/2008/layout/LinedList"/>
    <dgm:cxn modelId="{97DF5B4F-2770-4A9E-93C5-5E553896A42A}" type="presParOf" srcId="{6EE3503B-98CD-4E26-9B80-7B62625C0C8C}" destId="{DBC6B0B3-665E-4582-8E1F-3D2720751DA8}" srcOrd="0" destOrd="0" presId="urn:microsoft.com/office/officeart/2008/layout/LinedList"/>
    <dgm:cxn modelId="{D47024E0-ED45-481D-8AD5-6D87AE4C4802}" type="presParOf" srcId="{6EE3503B-98CD-4E26-9B80-7B62625C0C8C}" destId="{D2E005D3-6A11-4D8F-858D-77461AFF4F6B}" srcOrd="1" destOrd="0" presId="urn:microsoft.com/office/officeart/2008/layout/LinedList"/>
    <dgm:cxn modelId="{D6A25D27-A7A4-44F2-B20D-70B53C9A1BC5}" type="presParOf" srcId="{6EE3503B-98CD-4E26-9B80-7B62625C0C8C}" destId="{15F86B01-C140-4294-81BC-F8EEFE8BEC7C}" srcOrd="2" destOrd="0" presId="urn:microsoft.com/office/officeart/2008/layout/LinedList"/>
    <dgm:cxn modelId="{0D760715-64F9-4BCD-BB44-A4013BA47FBC}" type="presParOf" srcId="{57363C49-C802-473A-B0B8-F531DA518D7F}" destId="{B7848049-CF33-4EA9-9EF5-7A3A12823788}" srcOrd="5" destOrd="0" presId="urn:microsoft.com/office/officeart/2008/layout/LinedList"/>
    <dgm:cxn modelId="{4288B7B2-20C2-4ED1-ABA0-09F33A92AC0F}" type="presParOf" srcId="{57363C49-C802-473A-B0B8-F531DA518D7F}" destId="{441A960D-35D4-4F71-BCDE-5E15C90F8F16}" srcOrd="6" destOrd="0" presId="urn:microsoft.com/office/officeart/2008/layout/LinedList"/>
    <dgm:cxn modelId="{BA81E36C-AED9-4F77-990B-EEB0F3FD4E3F}" type="presParOf" srcId="{57363C49-C802-473A-B0B8-F531DA518D7F}" destId="{6FE9005A-3B61-4819-A81F-891F71CF6A8F}" srcOrd="7" destOrd="0" presId="urn:microsoft.com/office/officeart/2008/layout/LinedList"/>
    <dgm:cxn modelId="{1A0CC431-E836-4E47-846E-651C66A7A558}" type="presParOf" srcId="{6FE9005A-3B61-4819-A81F-891F71CF6A8F}" destId="{43E43634-C745-4EC4-B06B-E53A2889C498}" srcOrd="0" destOrd="0" presId="urn:microsoft.com/office/officeart/2008/layout/LinedList"/>
    <dgm:cxn modelId="{40933EEB-6582-4B5D-9B39-E04C9F66E985}" type="presParOf" srcId="{6FE9005A-3B61-4819-A81F-891F71CF6A8F}" destId="{FC6E971A-36D3-48A5-98A6-3A782BB7E97A}" srcOrd="1" destOrd="0" presId="urn:microsoft.com/office/officeart/2008/layout/LinedList"/>
    <dgm:cxn modelId="{0E718EEA-F80B-4402-A4C4-849369B6D3CA}" type="presParOf" srcId="{6FE9005A-3B61-4819-A81F-891F71CF6A8F}" destId="{FCEB24E7-11EB-460D-9328-6C02B2737DA3}" srcOrd="2" destOrd="0" presId="urn:microsoft.com/office/officeart/2008/layout/LinedList"/>
    <dgm:cxn modelId="{73622715-291E-455C-BABF-3C7579B88F6F}" type="presParOf" srcId="{57363C49-C802-473A-B0B8-F531DA518D7F}" destId="{AA66BB01-6FA4-4605-A438-24A16357600A}" srcOrd="8" destOrd="0" presId="urn:microsoft.com/office/officeart/2008/layout/LinedList"/>
    <dgm:cxn modelId="{6C68BEEF-CBB7-418B-A1A7-4AB8F168EAAA}" type="presParOf" srcId="{57363C49-C802-473A-B0B8-F531DA518D7F}" destId="{BB7FDE59-CD0B-426B-AA38-6B76E95735DC}" srcOrd="9" destOrd="0" presId="urn:microsoft.com/office/officeart/2008/layout/LinedList"/>
    <dgm:cxn modelId="{74955116-F290-4DEB-A144-3C3971B63577}" type="presParOf" srcId="{7584B08E-1015-4B4D-8354-56E87275C673}" destId="{BDD8C361-D133-4134-A3E2-824BD81E035C}" srcOrd="2" destOrd="0" presId="urn:microsoft.com/office/officeart/2008/layout/LinedList"/>
    <dgm:cxn modelId="{518969C3-4C6F-406D-BF11-DFF3ADF6E75D}" type="presParOf" srcId="{7584B08E-1015-4B4D-8354-56E87275C673}" destId="{B4A4B634-5AF2-492B-B394-49965912DE1A}" srcOrd="3" destOrd="0" presId="urn:microsoft.com/office/officeart/2008/layout/LinedList"/>
    <dgm:cxn modelId="{E176D95C-3998-416A-9574-45895560DE61}" type="presParOf" srcId="{B4A4B634-5AF2-492B-B394-49965912DE1A}" destId="{03D7188C-B86F-43ED-8FFE-1A10DA1495F8}" srcOrd="0" destOrd="0" presId="urn:microsoft.com/office/officeart/2008/layout/LinedList"/>
    <dgm:cxn modelId="{E7DD2099-2073-4537-BA66-B708FF2FA968}" type="presParOf" srcId="{B4A4B634-5AF2-492B-B394-49965912DE1A}" destId="{275D3836-FB8F-4824-AA33-4A33B061F828}" srcOrd="1" destOrd="0" presId="urn:microsoft.com/office/officeart/2008/layout/LinedList"/>
    <dgm:cxn modelId="{8B5CD081-CC8A-49DA-AFA4-3C5243CD5467}" type="presParOf" srcId="{275D3836-FB8F-4824-AA33-4A33B061F828}" destId="{E684FBF8-D3CD-49DD-A495-9453596A926F}" srcOrd="0" destOrd="0" presId="urn:microsoft.com/office/officeart/2008/layout/LinedList"/>
    <dgm:cxn modelId="{8AC1C304-14CA-4773-B43F-8FB6DBB3ACDC}" type="presParOf" srcId="{275D3836-FB8F-4824-AA33-4A33B061F828}" destId="{E4B74DE2-00CC-4C4E-B01E-F68478B0B910}" srcOrd="1" destOrd="0" presId="urn:microsoft.com/office/officeart/2008/layout/LinedList"/>
    <dgm:cxn modelId="{9FC70DFA-0789-4A02-9A4F-7C77C5042D11}" type="presParOf" srcId="{E4B74DE2-00CC-4C4E-B01E-F68478B0B910}" destId="{F163FEA9-D952-42BA-85DB-43C1126DA47E}" srcOrd="0" destOrd="0" presId="urn:microsoft.com/office/officeart/2008/layout/LinedList"/>
    <dgm:cxn modelId="{5C4FD4D7-1614-4E02-9C2E-C7231F29474D}" type="presParOf" srcId="{E4B74DE2-00CC-4C4E-B01E-F68478B0B910}" destId="{832BAC98-BE8A-4E67-A80E-A113AEB305A3}" srcOrd="1" destOrd="0" presId="urn:microsoft.com/office/officeart/2008/layout/LinedList"/>
    <dgm:cxn modelId="{51359635-4AD8-4418-842C-90DECD0B84E5}" type="presParOf" srcId="{E4B74DE2-00CC-4C4E-B01E-F68478B0B910}" destId="{EFB3BBEF-01B9-46EC-9C0B-CF2AD0162EB1}" srcOrd="2" destOrd="0" presId="urn:microsoft.com/office/officeart/2008/layout/LinedList"/>
    <dgm:cxn modelId="{52EB5354-1DAC-4D73-9630-ABA10C9969B0}" type="presParOf" srcId="{275D3836-FB8F-4824-AA33-4A33B061F828}" destId="{AF3B4D81-9536-40DC-8950-C6975D1B026F}" srcOrd="2" destOrd="0" presId="urn:microsoft.com/office/officeart/2008/layout/LinedList"/>
    <dgm:cxn modelId="{76797FF0-8218-4E3E-8545-E7226DDD8EAD}" type="presParOf" srcId="{275D3836-FB8F-4824-AA33-4A33B061F828}" destId="{6F599F70-92AB-4A7A-BD47-077189AC7D5A}" srcOrd="3" destOrd="0" presId="urn:microsoft.com/office/officeart/2008/layout/LinedList"/>
    <dgm:cxn modelId="{35A59309-5389-4FFC-9FC8-47AAFDE1844F}" type="presParOf" srcId="{7584B08E-1015-4B4D-8354-56E87275C673}" destId="{D480C3DF-A395-48F0-BD89-D4E3261BA05C}" srcOrd="4" destOrd="0" presId="urn:microsoft.com/office/officeart/2008/layout/LinedList"/>
    <dgm:cxn modelId="{53004747-23A9-46AE-B17A-25ED6EE11251}" type="presParOf" srcId="{7584B08E-1015-4B4D-8354-56E87275C673}" destId="{F7EB352F-150A-4295-A8E4-ACC8829078DB}" srcOrd="5" destOrd="0" presId="urn:microsoft.com/office/officeart/2008/layout/LinedList"/>
    <dgm:cxn modelId="{F658A4FA-A89A-4B17-986A-E5F18723EF35}" type="presParOf" srcId="{F7EB352F-150A-4295-A8E4-ACC8829078DB}" destId="{411B388B-AE86-43D6-9F64-79C4E49C577E}" srcOrd="0" destOrd="0" presId="urn:microsoft.com/office/officeart/2008/layout/LinedList"/>
    <dgm:cxn modelId="{A48A06B1-20AC-427F-832F-4545B966FAEF}" type="presParOf" srcId="{F7EB352F-150A-4295-A8E4-ACC8829078DB}" destId="{173AB216-333F-4FF2-A111-63C6D3B6A88E}" srcOrd="1" destOrd="0" presId="urn:microsoft.com/office/officeart/2008/layout/LinedList"/>
    <dgm:cxn modelId="{EA53A326-5BDE-4A2A-9A06-FCBE5CF53F14}" type="presParOf" srcId="{173AB216-333F-4FF2-A111-63C6D3B6A88E}" destId="{88E5478B-62CC-493D-9C7A-58568BCEA347}" srcOrd="0" destOrd="0" presId="urn:microsoft.com/office/officeart/2008/layout/LinedList"/>
    <dgm:cxn modelId="{433E6AE4-D5A7-4046-A644-924133F19515}" type="presParOf" srcId="{173AB216-333F-4FF2-A111-63C6D3B6A88E}" destId="{629E49BD-9925-47D4-B356-091A70867DB2}" srcOrd="1" destOrd="0" presId="urn:microsoft.com/office/officeart/2008/layout/LinedList"/>
    <dgm:cxn modelId="{922EBC65-74D3-4AF5-82D7-617A5A254DA5}" type="presParOf" srcId="{629E49BD-9925-47D4-B356-091A70867DB2}" destId="{7C2B8E66-C947-40E2-8124-92E70E34A577}" srcOrd="0" destOrd="0" presId="urn:microsoft.com/office/officeart/2008/layout/LinedList"/>
    <dgm:cxn modelId="{46E519F6-C7ED-444A-9CCA-919FF52960D3}" type="presParOf" srcId="{629E49BD-9925-47D4-B356-091A70867DB2}" destId="{5FEDAAFD-9E33-463C-AF88-50594E93EE0C}" srcOrd="1" destOrd="0" presId="urn:microsoft.com/office/officeart/2008/layout/LinedList"/>
    <dgm:cxn modelId="{655367B5-AD28-4D71-AAF3-A91A6900711E}" type="presParOf" srcId="{629E49BD-9925-47D4-B356-091A70867DB2}" destId="{5944C653-F4FC-44A9-9E7E-31BEF85C0833}" srcOrd="2" destOrd="0" presId="urn:microsoft.com/office/officeart/2008/layout/LinedList"/>
    <dgm:cxn modelId="{A060C00F-3A9D-4AD1-BC78-431BF6436076}" type="presParOf" srcId="{173AB216-333F-4FF2-A111-63C6D3B6A88E}" destId="{FF614B80-1F67-4FA8-B675-AA838E539B34}" srcOrd="2" destOrd="0" presId="urn:microsoft.com/office/officeart/2008/layout/LinedList"/>
    <dgm:cxn modelId="{676D9E79-ACE8-4BE6-87AA-76C2D5CA3FFE}" type="presParOf" srcId="{173AB216-333F-4FF2-A111-63C6D3B6A88E}" destId="{E2E13A15-6843-4F31-8164-4E27B6B606DC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10C46A-E28A-4517-A68F-69C51111A350}">
      <dsp:nvSpPr>
        <dsp:cNvPr id="0" name=""/>
        <dsp:cNvSpPr/>
      </dsp:nvSpPr>
      <dsp:spPr>
        <a:xfrm>
          <a:off x="0" y="4350412"/>
          <a:ext cx="10515600" cy="0"/>
        </a:xfrm>
        <a:prstGeom prst="line">
          <a:avLst/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EF4E49-3D28-46C0-9BA1-DD051E11C98C}">
      <dsp:nvSpPr>
        <dsp:cNvPr id="0" name=""/>
        <dsp:cNvSpPr/>
      </dsp:nvSpPr>
      <dsp:spPr>
        <a:xfrm>
          <a:off x="0" y="3249939"/>
          <a:ext cx="10515600" cy="0"/>
        </a:xfrm>
        <a:prstGeom prst="line">
          <a:avLst/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3FDE25-BCB1-49C1-A508-017F02474ADF}">
      <dsp:nvSpPr>
        <dsp:cNvPr id="0" name=""/>
        <dsp:cNvSpPr/>
      </dsp:nvSpPr>
      <dsp:spPr>
        <a:xfrm>
          <a:off x="0" y="2149467"/>
          <a:ext cx="10515600" cy="0"/>
        </a:xfrm>
        <a:prstGeom prst="line">
          <a:avLst/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F15093-26E4-4F80-A6F5-6B3E9A12863F}">
      <dsp:nvSpPr>
        <dsp:cNvPr id="0" name=""/>
        <dsp:cNvSpPr/>
      </dsp:nvSpPr>
      <dsp:spPr>
        <a:xfrm>
          <a:off x="0" y="1048994"/>
          <a:ext cx="10515600" cy="0"/>
        </a:xfrm>
        <a:prstGeom prst="line">
          <a:avLst/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31C01B-3B1F-453B-B878-3C42E4403438}">
      <dsp:nvSpPr>
        <dsp:cNvPr id="0" name=""/>
        <dsp:cNvSpPr/>
      </dsp:nvSpPr>
      <dsp:spPr>
        <a:xfrm>
          <a:off x="2734055" y="925"/>
          <a:ext cx="7781544" cy="1048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b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Optimizing content to rank higher on search engines, improving visibility.</a:t>
          </a:r>
        </a:p>
      </dsp:txBody>
      <dsp:txXfrm>
        <a:off x="2734055" y="925"/>
        <a:ext cx="7781544" cy="1048069"/>
      </dsp:txXfrm>
    </dsp:sp>
    <dsp:sp modelId="{CF229994-F46F-4C4C-91F8-4F5EDEF96703}">
      <dsp:nvSpPr>
        <dsp:cNvPr id="0" name=""/>
        <dsp:cNvSpPr/>
      </dsp:nvSpPr>
      <dsp:spPr>
        <a:xfrm>
          <a:off x="0" y="925"/>
          <a:ext cx="2734056" cy="1048069"/>
        </a:xfrm>
        <a:prstGeom prst="round2SameRect">
          <a:avLst>
            <a:gd name="adj1" fmla="val 16670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Search Engine Optimization (SEO)</a:t>
          </a:r>
          <a:r>
            <a:rPr lang="en-US" sz="2400" kern="1200"/>
            <a:t>:</a:t>
          </a:r>
        </a:p>
      </dsp:txBody>
      <dsp:txXfrm>
        <a:off x="51172" y="52097"/>
        <a:ext cx="2631712" cy="996897"/>
      </dsp:txXfrm>
    </dsp:sp>
    <dsp:sp modelId="{1DB3D32E-5D50-4EB5-A9CE-6A4266909426}">
      <dsp:nvSpPr>
        <dsp:cNvPr id="0" name=""/>
        <dsp:cNvSpPr/>
      </dsp:nvSpPr>
      <dsp:spPr>
        <a:xfrm>
          <a:off x="2734055" y="1101398"/>
          <a:ext cx="7781544" cy="1048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b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Creating valuable content to attract and retain customers.</a:t>
          </a:r>
        </a:p>
      </dsp:txBody>
      <dsp:txXfrm>
        <a:off x="2734055" y="1101398"/>
        <a:ext cx="7781544" cy="1048069"/>
      </dsp:txXfrm>
    </dsp:sp>
    <dsp:sp modelId="{A38B35FF-69A2-4FE9-996E-7FD82D2CD5ED}">
      <dsp:nvSpPr>
        <dsp:cNvPr id="0" name=""/>
        <dsp:cNvSpPr/>
      </dsp:nvSpPr>
      <dsp:spPr>
        <a:xfrm>
          <a:off x="0" y="1101398"/>
          <a:ext cx="2734056" cy="1048069"/>
        </a:xfrm>
        <a:prstGeom prst="round2SameRect">
          <a:avLst>
            <a:gd name="adj1" fmla="val 16670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Content Marketing</a:t>
          </a:r>
          <a:r>
            <a:rPr lang="en-US" sz="2400" kern="1200"/>
            <a:t>:</a:t>
          </a:r>
        </a:p>
      </dsp:txBody>
      <dsp:txXfrm>
        <a:off x="51172" y="1152570"/>
        <a:ext cx="2631712" cy="996897"/>
      </dsp:txXfrm>
    </dsp:sp>
    <dsp:sp modelId="{738F0E5D-A724-4D3E-9288-CC1E8C1BC6BD}">
      <dsp:nvSpPr>
        <dsp:cNvPr id="0" name=""/>
        <dsp:cNvSpPr/>
      </dsp:nvSpPr>
      <dsp:spPr>
        <a:xfrm>
          <a:off x="2734055" y="2201870"/>
          <a:ext cx="7781544" cy="1048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b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Using platforms like Facebook, Instagram, and Twitter to engage with audiences.</a:t>
          </a:r>
        </a:p>
      </dsp:txBody>
      <dsp:txXfrm>
        <a:off x="2734055" y="2201870"/>
        <a:ext cx="7781544" cy="1048069"/>
      </dsp:txXfrm>
    </dsp:sp>
    <dsp:sp modelId="{7B57E082-A707-4BF6-A9B0-B294876ECBD3}">
      <dsp:nvSpPr>
        <dsp:cNvPr id="0" name=""/>
        <dsp:cNvSpPr/>
      </dsp:nvSpPr>
      <dsp:spPr>
        <a:xfrm>
          <a:off x="0" y="2201870"/>
          <a:ext cx="2734056" cy="1048069"/>
        </a:xfrm>
        <a:prstGeom prst="round2SameRect">
          <a:avLst>
            <a:gd name="adj1" fmla="val 16670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Social Media Marketing</a:t>
          </a:r>
          <a:r>
            <a:rPr lang="en-US" sz="2400" kern="1200"/>
            <a:t>:</a:t>
          </a:r>
        </a:p>
      </dsp:txBody>
      <dsp:txXfrm>
        <a:off x="51172" y="2253042"/>
        <a:ext cx="2631712" cy="996897"/>
      </dsp:txXfrm>
    </dsp:sp>
    <dsp:sp modelId="{4F5F7E15-5491-4FF3-AB11-CA21BC7E6BC3}">
      <dsp:nvSpPr>
        <dsp:cNvPr id="0" name=""/>
        <dsp:cNvSpPr/>
      </dsp:nvSpPr>
      <dsp:spPr>
        <a:xfrm>
          <a:off x="2734055" y="3302343"/>
          <a:ext cx="7781544" cy="1048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b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Sending targeted messages to build relationships with customers.</a:t>
          </a:r>
        </a:p>
      </dsp:txBody>
      <dsp:txXfrm>
        <a:off x="2734055" y="3302343"/>
        <a:ext cx="7781544" cy="1048069"/>
      </dsp:txXfrm>
    </dsp:sp>
    <dsp:sp modelId="{AD0A38BD-333A-4BA1-8740-C179B07F444D}">
      <dsp:nvSpPr>
        <dsp:cNvPr id="0" name=""/>
        <dsp:cNvSpPr/>
      </dsp:nvSpPr>
      <dsp:spPr>
        <a:xfrm>
          <a:off x="0" y="3302343"/>
          <a:ext cx="2734056" cy="1048069"/>
        </a:xfrm>
        <a:prstGeom prst="round2SameRect">
          <a:avLst>
            <a:gd name="adj1" fmla="val 16670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Email Marketing</a:t>
          </a:r>
          <a:r>
            <a:rPr lang="en-US" sz="2400" kern="1200"/>
            <a:t>:</a:t>
          </a:r>
        </a:p>
      </dsp:txBody>
      <dsp:txXfrm>
        <a:off x="51172" y="3353515"/>
        <a:ext cx="2631712" cy="99689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2704C1-BC41-4302-8573-61BAF8BA1158}">
      <dsp:nvSpPr>
        <dsp:cNvPr id="0" name=""/>
        <dsp:cNvSpPr/>
      </dsp:nvSpPr>
      <dsp:spPr>
        <a:xfrm>
          <a:off x="9330021" y="1937440"/>
          <a:ext cx="91440" cy="47645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7645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A9E69F-D952-4649-95C7-E854867550E6}">
      <dsp:nvSpPr>
        <dsp:cNvPr id="0" name=""/>
        <dsp:cNvSpPr/>
      </dsp:nvSpPr>
      <dsp:spPr>
        <a:xfrm>
          <a:off x="5257800" y="1937440"/>
          <a:ext cx="1372647" cy="4764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8228"/>
              </a:lnTo>
              <a:lnTo>
                <a:pt x="1372647" y="238228"/>
              </a:lnTo>
              <a:lnTo>
                <a:pt x="1372647" y="47645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B550A9-E871-409C-BBAD-D7A80480293C}">
      <dsp:nvSpPr>
        <dsp:cNvPr id="0" name=""/>
        <dsp:cNvSpPr/>
      </dsp:nvSpPr>
      <dsp:spPr>
        <a:xfrm>
          <a:off x="3885152" y="1937440"/>
          <a:ext cx="1372647" cy="476456"/>
        </a:xfrm>
        <a:custGeom>
          <a:avLst/>
          <a:gdLst/>
          <a:ahLst/>
          <a:cxnLst/>
          <a:rect l="0" t="0" r="0" b="0"/>
          <a:pathLst>
            <a:path>
              <a:moveTo>
                <a:pt x="1372647" y="0"/>
              </a:moveTo>
              <a:lnTo>
                <a:pt x="1372647" y="238228"/>
              </a:lnTo>
              <a:lnTo>
                <a:pt x="0" y="238228"/>
              </a:lnTo>
              <a:lnTo>
                <a:pt x="0" y="47645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B2A07F-6C44-45C4-8ABB-C4658536A6E6}">
      <dsp:nvSpPr>
        <dsp:cNvPr id="0" name=""/>
        <dsp:cNvSpPr/>
      </dsp:nvSpPr>
      <dsp:spPr>
        <a:xfrm>
          <a:off x="1094138" y="1937440"/>
          <a:ext cx="91440" cy="47645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7645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2141D4-D7B8-4C18-B9E4-87862F83E051}">
      <dsp:nvSpPr>
        <dsp:cNvPr id="0" name=""/>
        <dsp:cNvSpPr/>
      </dsp:nvSpPr>
      <dsp:spPr>
        <a:xfrm>
          <a:off x="572648" y="803021"/>
          <a:ext cx="1134419" cy="1134419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BC1114-081C-4FB9-94F7-38B349F5E5AC}">
      <dsp:nvSpPr>
        <dsp:cNvPr id="0" name=""/>
        <dsp:cNvSpPr/>
      </dsp:nvSpPr>
      <dsp:spPr>
        <a:xfrm>
          <a:off x="572648" y="803021"/>
          <a:ext cx="1134419" cy="1134419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8E1C12-BC06-4C29-9291-B115CA54BB70}">
      <dsp:nvSpPr>
        <dsp:cNvPr id="0" name=""/>
        <dsp:cNvSpPr/>
      </dsp:nvSpPr>
      <dsp:spPr>
        <a:xfrm>
          <a:off x="5439" y="1007217"/>
          <a:ext cx="2268838" cy="72602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Definition</a:t>
          </a:r>
          <a:r>
            <a:rPr lang="en-US" sz="1400" kern="1200"/>
            <a:t>:</a:t>
          </a:r>
        </a:p>
      </dsp:txBody>
      <dsp:txXfrm>
        <a:off x="5439" y="1007217"/>
        <a:ext cx="2268838" cy="726028"/>
      </dsp:txXfrm>
    </dsp:sp>
    <dsp:sp modelId="{994C00E9-6BE6-4F82-9285-60A91DBC9CE7}">
      <dsp:nvSpPr>
        <dsp:cNvPr id="0" name=""/>
        <dsp:cNvSpPr/>
      </dsp:nvSpPr>
      <dsp:spPr>
        <a:xfrm>
          <a:off x="572648" y="2413897"/>
          <a:ext cx="1134419" cy="1134419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827E48-7DB2-4D74-9FE9-04633BD986DC}">
      <dsp:nvSpPr>
        <dsp:cNvPr id="0" name=""/>
        <dsp:cNvSpPr/>
      </dsp:nvSpPr>
      <dsp:spPr>
        <a:xfrm>
          <a:off x="572648" y="2413897"/>
          <a:ext cx="1134419" cy="1134419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C865E1-6E5E-465B-B963-659C1C0F7CE1}">
      <dsp:nvSpPr>
        <dsp:cNvPr id="0" name=""/>
        <dsp:cNvSpPr/>
      </dsp:nvSpPr>
      <dsp:spPr>
        <a:xfrm>
          <a:off x="5439" y="2618092"/>
          <a:ext cx="2268838" cy="72602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SEM includes paid advertising on search engines to drive traffic to websites.</a:t>
          </a:r>
        </a:p>
      </dsp:txBody>
      <dsp:txXfrm>
        <a:off x="5439" y="2618092"/>
        <a:ext cx="2268838" cy="726028"/>
      </dsp:txXfrm>
    </dsp:sp>
    <dsp:sp modelId="{91601FF7-88BE-4EA8-8175-ADF1C75ED400}">
      <dsp:nvSpPr>
        <dsp:cNvPr id="0" name=""/>
        <dsp:cNvSpPr/>
      </dsp:nvSpPr>
      <dsp:spPr>
        <a:xfrm>
          <a:off x="4690590" y="803021"/>
          <a:ext cx="1134419" cy="1134419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DB2893-3A65-4FDE-8EAE-D15D624E7FEF}">
      <dsp:nvSpPr>
        <dsp:cNvPr id="0" name=""/>
        <dsp:cNvSpPr/>
      </dsp:nvSpPr>
      <dsp:spPr>
        <a:xfrm>
          <a:off x="4690590" y="803021"/>
          <a:ext cx="1134419" cy="1134419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B7BCEB-A9AD-4AAA-8F43-7136FFF321C5}">
      <dsp:nvSpPr>
        <dsp:cNvPr id="0" name=""/>
        <dsp:cNvSpPr/>
      </dsp:nvSpPr>
      <dsp:spPr>
        <a:xfrm>
          <a:off x="4123380" y="1007217"/>
          <a:ext cx="2268838" cy="72602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Key Terms</a:t>
          </a:r>
          <a:r>
            <a:rPr lang="en-US" sz="1400" kern="1200"/>
            <a:t>:</a:t>
          </a:r>
        </a:p>
      </dsp:txBody>
      <dsp:txXfrm>
        <a:off x="4123380" y="1007217"/>
        <a:ext cx="2268838" cy="726028"/>
      </dsp:txXfrm>
    </dsp:sp>
    <dsp:sp modelId="{F915094C-5A9B-46D0-8007-299CD896D4BE}">
      <dsp:nvSpPr>
        <dsp:cNvPr id="0" name=""/>
        <dsp:cNvSpPr/>
      </dsp:nvSpPr>
      <dsp:spPr>
        <a:xfrm>
          <a:off x="3317943" y="2413897"/>
          <a:ext cx="1134419" cy="1134419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3122CA-2FB3-48C9-BD43-43A833BEE9F1}">
      <dsp:nvSpPr>
        <dsp:cNvPr id="0" name=""/>
        <dsp:cNvSpPr/>
      </dsp:nvSpPr>
      <dsp:spPr>
        <a:xfrm>
          <a:off x="3317943" y="2413897"/>
          <a:ext cx="1134419" cy="1134419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B90E3E-579C-4B0C-95D7-3978C2894C98}">
      <dsp:nvSpPr>
        <dsp:cNvPr id="0" name=""/>
        <dsp:cNvSpPr/>
      </dsp:nvSpPr>
      <dsp:spPr>
        <a:xfrm>
          <a:off x="2750733" y="2618092"/>
          <a:ext cx="2268838" cy="72602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PPC (Pay-Per-Click)</a:t>
          </a:r>
          <a:r>
            <a:rPr lang="en-US" sz="1400" kern="1200"/>
            <a:t>: Advertisers pay only when users click on ads.</a:t>
          </a:r>
        </a:p>
      </dsp:txBody>
      <dsp:txXfrm>
        <a:off x="2750733" y="2618092"/>
        <a:ext cx="2268838" cy="726028"/>
      </dsp:txXfrm>
    </dsp:sp>
    <dsp:sp modelId="{23D17A51-82F8-4905-BEB1-4692AA0ABD21}">
      <dsp:nvSpPr>
        <dsp:cNvPr id="0" name=""/>
        <dsp:cNvSpPr/>
      </dsp:nvSpPr>
      <dsp:spPr>
        <a:xfrm>
          <a:off x="6063237" y="2413897"/>
          <a:ext cx="1134419" cy="1134419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DCFED5-C193-45CC-977B-9A38581947D1}">
      <dsp:nvSpPr>
        <dsp:cNvPr id="0" name=""/>
        <dsp:cNvSpPr/>
      </dsp:nvSpPr>
      <dsp:spPr>
        <a:xfrm>
          <a:off x="6063237" y="2413897"/>
          <a:ext cx="1134419" cy="1134419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1003FE-AC73-4BD6-8F8C-F273432A375C}">
      <dsp:nvSpPr>
        <dsp:cNvPr id="0" name=""/>
        <dsp:cNvSpPr/>
      </dsp:nvSpPr>
      <dsp:spPr>
        <a:xfrm>
          <a:off x="5496028" y="2618092"/>
          <a:ext cx="2268838" cy="72602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Keywords</a:t>
          </a:r>
          <a:r>
            <a:rPr lang="en-US" sz="1400" kern="1200"/>
            <a:t>: Selecting the right keywords is essential for targeting.</a:t>
          </a:r>
        </a:p>
      </dsp:txBody>
      <dsp:txXfrm>
        <a:off x="5496028" y="2618092"/>
        <a:ext cx="2268838" cy="726028"/>
      </dsp:txXfrm>
    </dsp:sp>
    <dsp:sp modelId="{50429DA5-5B93-4244-9FC1-31327A14F3B1}">
      <dsp:nvSpPr>
        <dsp:cNvPr id="0" name=""/>
        <dsp:cNvSpPr/>
      </dsp:nvSpPr>
      <dsp:spPr>
        <a:xfrm>
          <a:off x="8808531" y="803021"/>
          <a:ext cx="1134419" cy="1134419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9B2E0B-552D-44E4-90E8-B309A09F4E92}">
      <dsp:nvSpPr>
        <dsp:cNvPr id="0" name=""/>
        <dsp:cNvSpPr/>
      </dsp:nvSpPr>
      <dsp:spPr>
        <a:xfrm>
          <a:off x="8808531" y="803021"/>
          <a:ext cx="1134419" cy="1134419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4D6A63-108F-479F-9AEA-A6E70CC68812}">
      <dsp:nvSpPr>
        <dsp:cNvPr id="0" name=""/>
        <dsp:cNvSpPr/>
      </dsp:nvSpPr>
      <dsp:spPr>
        <a:xfrm>
          <a:off x="8241322" y="1007217"/>
          <a:ext cx="2268838" cy="72602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Benefits</a:t>
          </a:r>
          <a:r>
            <a:rPr lang="en-US" sz="1400" kern="1200"/>
            <a:t>:</a:t>
          </a:r>
        </a:p>
      </dsp:txBody>
      <dsp:txXfrm>
        <a:off x="8241322" y="1007217"/>
        <a:ext cx="2268838" cy="726028"/>
      </dsp:txXfrm>
    </dsp:sp>
    <dsp:sp modelId="{E372EB67-E331-4C1B-892C-784A87DE6AD9}">
      <dsp:nvSpPr>
        <dsp:cNvPr id="0" name=""/>
        <dsp:cNvSpPr/>
      </dsp:nvSpPr>
      <dsp:spPr>
        <a:xfrm>
          <a:off x="8808531" y="2413897"/>
          <a:ext cx="1134419" cy="1134419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DBD202-402D-4195-9364-D3CC287940FE}">
      <dsp:nvSpPr>
        <dsp:cNvPr id="0" name=""/>
        <dsp:cNvSpPr/>
      </dsp:nvSpPr>
      <dsp:spPr>
        <a:xfrm>
          <a:off x="8808531" y="2413897"/>
          <a:ext cx="1134419" cy="1134419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9CFB5A-D2E6-4055-AD1A-2636EB4C7CB2}">
      <dsp:nvSpPr>
        <dsp:cNvPr id="0" name=""/>
        <dsp:cNvSpPr/>
      </dsp:nvSpPr>
      <dsp:spPr>
        <a:xfrm>
          <a:off x="8241322" y="2618092"/>
          <a:ext cx="2268838" cy="72602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Increases visibility, generates quick results, and allows targeting specific audiences.</a:t>
          </a:r>
        </a:p>
      </dsp:txBody>
      <dsp:txXfrm>
        <a:off x="8241322" y="2618092"/>
        <a:ext cx="2268838" cy="72602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40C1FE-B4CF-491E-8CBC-6789B472FB44}">
      <dsp:nvSpPr>
        <dsp:cNvPr id="0" name=""/>
        <dsp:cNvSpPr/>
      </dsp:nvSpPr>
      <dsp:spPr>
        <a:xfrm rot="5400000">
          <a:off x="4810718" y="106588"/>
          <a:ext cx="1611684" cy="1402165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Popular Platforms</a:t>
          </a:r>
          <a:r>
            <a:rPr lang="en-US" sz="1500" kern="1200"/>
            <a:t>:</a:t>
          </a:r>
        </a:p>
      </dsp:txBody>
      <dsp:txXfrm rot="-5400000">
        <a:off x="5133981" y="252983"/>
        <a:ext cx="965157" cy="1109376"/>
      </dsp:txXfrm>
    </dsp:sp>
    <dsp:sp modelId="{C9802985-95D5-4B2A-A5DB-9160B1A14D1F}">
      <dsp:nvSpPr>
        <dsp:cNvPr id="0" name=""/>
        <dsp:cNvSpPr/>
      </dsp:nvSpPr>
      <dsp:spPr>
        <a:xfrm>
          <a:off x="6360192" y="324165"/>
          <a:ext cx="1798639" cy="9670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Facebook, Instagram, Twitter, LinkedIn, and TikTok.</a:t>
          </a:r>
        </a:p>
      </dsp:txBody>
      <dsp:txXfrm>
        <a:off x="6360192" y="324165"/>
        <a:ext cx="1798639" cy="967010"/>
      </dsp:txXfrm>
    </dsp:sp>
    <dsp:sp modelId="{2017CDCA-344D-47DA-900A-1F53193BC497}">
      <dsp:nvSpPr>
        <dsp:cNvPr id="0" name=""/>
        <dsp:cNvSpPr/>
      </dsp:nvSpPr>
      <dsp:spPr>
        <a:xfrm rot="5400000">
          <a:off x="3296379" y="106588"/>
          <a:ext cx="1611684" cy="1402165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-1351709"/>
            <a:satOff val="-3484"/>
            <a:lumOff val="-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3619642" y="252983"/>
        <a:ext cx="965157" cy="1109376"/>
      </dsp:txXfrm>
    </dsp:sp>
    <dsp:sp modelId="{CBFB27B2-A114-41F5-8DE7-EA61CB2B93B3}">
      <dsp:nvSpPr>
        <dsp:cNvPr id="0" name=""/>
        <dsp:cNvSpPr/>
      </dsp:nvSpPr>
      <dsp:spPr>
        <a:xfrm rot="5400000">
          <a:off x="4050648" y="1474586"/>
          <a:ext cx="1611684" cy="1402165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-2703417"/>
            <a:satOff val="-6968"/>
            <a:lumOff val="-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Benefits</a:t>
          </a:r>
          <a:r>
            <a:rPr lang="en-US" sz="1500" kern="1200"/>
            <a:t>:</a:t>
          </a:r>
        </a:p>
      </dsp:txBody>
      <dsp:txXfrm rot="-5400000">
        <a:off x="4373911" y="1620981"/>
        <a:ext cx="965157" cy="1109376"/>
      </dsp:txXfrm>
    </dsp:sp>
    <dsp:sp modelId="{7693A45A-3F33-4881-B26B-5D9A61E7774F}">
      <dsp:nvSpPr>
        <dsp:cNvPr id="0" name=""/>
        <dsp:cNvSpPr/>
      </dsp:nvSpPr>
      <dsp:spPr>
        <a:xfrm>
          <a:off x="2356767" y="1692163"/>
          <a:ext cx="1740619" cy="9670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Engages customers, increases brand awareness, and drives traffic to websites.</a:t>
          </a:r>
        </a:p>
      </dsp:txBody>
      <dsp:txXfrm>
        <a:off x="2356767" y="1692163"/>
        <a:ext cx="1740619" cy="967010"/>
      </dsp:txXfrm>
    </dsp:sp>
    <dsp:sp modelId="{A7A64FE5-F5E8-4717-8EA4-1CA60DDF6550}">
      <dsp:nvSpPr>
        <dsp:cNvPr id="0" name=""/>
        <dsp:cNvSpPr/>
      </dsp:nvSpPr>
      <dsp:spPr>
        <a:xfrm rot="5400000">
          <a:off x="5564987" y="1474586"/>
          <a:ext cx="1611684" cy="1402165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-4055126"/>
            <a:satOff val="-10451"/>
            <a:lumOff val="-70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5888250" y="1620981"/>
        <a:ext cx="965157" cy="1109376"/>
      </dsp:txXfrm>
    </dsp:sp>
    <dsp:sp modelId="{58297AA8-BB3F-4979-B6ED-479BFE3A8F68}">
      <dsp:nvSpPr>
        <dsp:cNvPr id="0" name=""/>
        <dsp:cNvSpPr/>
      </dsp:nvSpPr>
      <dsp:spPr>
        <a:xfrm rot="5400000">
          <a:off x="4810718" y="2842584"/>
          <a:ext cx="1611684" cy="1402165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-5406834"/>
            <a:satOff val="-13935"/>
            <a:lumOff val="-9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Social Media Tactics</a:t>
          </a:r>
          <a:r>
            <a:rPr lang="en-US" sz="1500" kern="1200"/>
            <a:t>:</a:t>
          </a:r>
        </a:p>
      </dsp:txBody>
      <dsp:txXfrm rot="-5400000">
        <a:off x="5133981" y="2988979"/>
        <a:ext cx="965157" cy="1109376"/>
      </dsp:txXfrm>
    </dsp:sp>
    <dsp:sp modelId="{16F77871-6CF3-4EA6-9C47-D3062625A1DA}">
      <dsp:nvSpPr>
        <dsp:cNvPr id="0" name=""/>
        <dsp:cNvSpPr/>
      </dsp:nvSpPr>
      <dsp:spPr>
        <a:xfrm>
          <a:off x="6360192" y="3060161"/>
          <a:ext cx="1798639" cy="9670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Regular posting, influencer partnerships, and paid advertising to reach target audiences.</a:t>
          </a:r>
        </a:p>
      </dsp:txBody>
      <dsp:txXfrm>
        <a:off x="6360192" y="3060161"/>
        <a:ext cx="1798639" cy="967010"/>
      </dsp:txXfrm>
    </dsp:sp>
    <dsp:sp modelId="{A3C83EBF-5B2B-455A-8D54-39C76B31D21A}">
      <dsp:nvSpPr>
        <dsp:cNvPr id="0" name=""/>
        <dsp:cNvSpPr/>
      </dsp:nvSpPr>
      <dsp:spPr>
        <a:xfrm rot="5400000">
          <a:off x="3296379" y="2842584"/>
          <a:ext cx="1611684" cy="1402165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3619642" y="2988979"/>
        <a:ext cx="965157" cy="110937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C6DE61-A0C9-4B73-A055-C72AC4447864}">
      <dsp:nvSpPr>
        <dsp:cNvPr id="0" name=""/>
        <dsp:cNvSpPr/>
      </dsp:nvSpPr>
      <dsp:spPr>
        <a:xfrm>
          <a:off x="0" y="212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2CB2A7-CA3F-4E59-801F-B9275A03CF1E}">
      <dsp:nvSpPr>
        <dsp:cNvPr id="0" name=""/>
        <dsp:cNvSpPr/>
      </dsp:nvSpPr>
      <dsp:spPr>
        <a:xfrm>
          <a:off x="0" y="2124"/>
          <a:ext cx="2103120" cy="1449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/>
            <a:t>Key Metrics</a:t>
          </a:r>
          <a:r>
            <a:rPr lang="en-US" sz="2900" kern="1200"/>
            <a:t>:</a:t>
          </a:r>
        </a:p>
      </dsp:txBody>
      <dsp:txXfrm>
        <a:off x="0" y="2124"/>
        <a:ext cx="2103120" cy="1449029"/>
      </dsp:txXfrm>
    </dsp:sp>
    <dsp:sp modelId="{552B5C10-6191-41BF-A7E1-1F0D9E0C24DB}">
      <dsp:nvSpPr>
        <dsp:cNvPr id="0" name=""/>
        <dsp:cNvSpPr/>
      </dsp:nvSpPr>
      <dsp:spPr>
        <a:xfrm>
          <a:off x="2260854" y="24765"/>
          <a:ext cx="8254746" cy="4528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Traffic</a:t>
          </a:r>
          <a:r>
            <a:rPr lang="en-US" sz="2000" kern="1200"/>
            <a:t>: Number of visitors to a website.</a:t>
          </a:r>
        </a:p>
      </dsp:txBody>
      <dsp:txXfrm>
        <a:off x="2260854" y="24765"/>
        <a:ext cx="8254746" cy="452821"/>
      </dsp:txXfrm>
    </dsp:sp>
    <dsp:sp modelId="{3BC708F2-5DA2-47A6-B9AC-80F1DE999A14}">
      <dsp:nvSpPr>
        <dsp:cNvPr id="0" name=""/>
        <dsp:cNvSpPr/>
      </dsp:nvSpPr>
      <dsp:spPr>
        <a:xfrm>
          <a:off x="2103120" y="477587"/>
          <a:ext cx="84124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E005D3-6A11-4D8F-858D-77461AFF4F6B}">
      <dsp:nvSpPr>
        <dsp:cNvPr id="0" name=""/>
        <dsp:cNvSpPr/>
      </dsp:nvSpPr>
      <dsp:spPr>
        <a:xfrm>
          <a:off x="2260854" y="500228"/>
          <a:ext cx="8254746" cy="4528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Conversion Rate</a:t>
          </a:r>
          <a:r>
            <a:rPr lang="en-US" sz="2000" kern="1200"/>
            <a:t>: Percentage of visitors who take a desired action.</a:t>
          </a:r>
        </a:p>
      </dsp:txBody>
      <dsp:txXfrm>
        <a:off x="2260854" y="500228"/>
        <a:ext cx="8254746" cy="452821"/>
      </dsp:txXfrm>
    </dsp:sp>
    <dsp:sp modelId="{B7848049-CF33-4EA9-9EF5-7A3A12823788}">
      <dsp:nvSpPr>
        <dsp:cNvPr id="0" name=""/>
        <dsp:cNvSpPr/>
      </dsp:nvSpPr>
      <dsp:spPr>
        <a:xfrm>
          <a:off x="2103120" y="953050"/>
          <a:ext cx="84124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6E971A-36D3-48A5-98A6-3A782BB7E97A}">
      <dsp:nvSpPr>
        <dsp:cNvPr id="0" name=""/>
        <dsp:cNvSpPr/>
      </dsp:nvSpPr>
      <dsp:spPr>
        <a:xfrm>
          <a:off x="2260854" y="975691"/>
          <a:ext cx="8254746" cy="4528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Engagement</a:t>
          </a:r>
          <a:r>
            <a:rPr lang="en-US" sz="2000" kern="1200"/>
            <a:t>: Likes, shares, and comments on social media.</a:t>
          </a:r>
        </a:p>
      </dsp:txBody>
      <dsp:txXfrm>
        <a:off x="2260854" y="975691"/>
        <a:ext cx="8254746" cy="452821"/>
      </dsp:txXfrm>
    </dsp:sp>
    <dsp:sp modelId="{AA66BB01-6FA4-4605-A438-24A16357600A}">
      <dsp:nvSpPr>
        <dsp:cNvPr id="0" name=""/>
        <dsp:cNvSpPr/>
      </dsp:nvSpPr>
      <dsp:spPr>
        <a:xfrm>
          <a:off x="2103120" y="1428513"/>
          <a:ext cx="84124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D8C361-D133-4134-A3E2-824BD81E035C}">
      <dsp:nvSpPr>
        <dsp:cNvPr id="0" name=""/>
        <dsp:cNvSpPr/>
      </dsp:nvSpPr>
      <dsp:spPr>
        <a:xfrm>
          <a:off x="0" y="145115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D7188C-B86F-43ED-8FFE-1A10DA1495F8}">
      <dsp:nvSpPr>
        <dsp:cNvPr id="0" name=""/>
        <dsp:cNvSpPr/>
      </dsp:nvSpPr>
      <dsp:spPr>
        <a:xfrm>
          <a:off x="0" y="1451154"/>
          <a:ext cx="2103120" cy="1449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/>
            <a:t>Tools</a:t>
          </a:r>
          <a:r>
            <a:rPr lang="en-US" sz="2900" kern="1200"/>
            <a:t>:</a:t>
          </a:r>
        </a:p>
      </dsp:txBody>
      <dsp:txXfrm>
        <a:off x="0" y="1451154"/>
        <a:ext cx="2103120" cy="1449029"/>
      </dsp:txXfrm>
    </dsp:sp>
    <dsp:sp modelId="{832BAC98-BE8A-4E67-A80E-A113AEB305A3}">
      <dsp:nvSpPr>
        <dsp:cNvPr id="0" name=""/>
        <dsp:cNvSpPr/>
      </dsp:nvSpPr>
      <dsp:spPr>
        <a:xfrm>
          <a:off x="2260854" y="1516954"/>
          <a:ext cx="8254746" cy="13160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Google Analytics, social media insights, and email analytics for tracking performance.</a:t>
          </a:r>
        </a:p>
      </dsp:txBody>
      <dsp:txXfrm>
        <a:off x="2260854" y="1516954"/>
        <a:ext cx="8254746" cy="1316013"/>
      </dsp:txXfrm>
    </dsp:sp>
    <dsp:sp modelId="{AF3B4D81-9536-40DC-8950-C6975D1B026F}">
      <dsp:nvSpPr>
        <dsp:cNvPr id="0" name=""/>
        <dsp:cNvSpPr/>
      </dsp:nvSpPr>
      <dsp:spPr>
        <a:xfrm>
          <a:off x="2103120" y="2832968"/>
          <a:ext cx="84124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80C3DF-A395-48F0-BD89-D4E3261BA05C}">
      <dsp:nvSpPr>
        <dsp:cNvPr id="0" name=""/>
        <dsp:cNvSpPr/>
      </dsp:nvSpPr>
      <dsp:spPr>
        <a:xfrm>
          <a:off x="0" y="290018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1B388B-AE86-43D6-9F64-79C4E49C577E}">
      <dsp:nvSpPr>
        <dsp:cNvPr id="0" name=""/>
        <dsp:cNvSpPr/>
      </dsp:nvSpPr>
      <dsp:spPr>
        <a:xfrm>
          <a:off x="0" y="2900183"/>
          <a:ext cx="2103120" cy="1449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/>
            <a:t>Importance of Analytics</a:t>
          </a:r>
          <a:r>
            <a:rPr lang="en-US" sz="2900" kern="1200"/>
            <a:t>:</a:t>
          </a:r>
        </a:p>
      </dsp:txBody>
      <dsp:txXfrm>
        <a:off x="0" y="2900183"/>
        <a:ext cx="2103120" cy="1449029"/>
      </dsp:txXfrm>
    </dsp:sp>
    <dsp:sp modelId="{5FEDAAFD-9E33-463C-AF88-50594E93EE0C}">
      <dsp:nvSpPr>
        <dsp:cNvPr id="0" name=""/>
        <dsp:cNvSpPr/>
      </dsp:nvSpPr>
      <dsp:spPr>
        <a:xfrm>
          <a:off x="2260854" y="2965984"/>
          <a:ext cx="8254746" cy="13160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Helps optimize strategies and improve ROI by analyzing what works best.</a:t>
          </a:r>
        </a:p>
      </dsp:txBody>
      <dsp:txXfrm>
        <a:off x="2260854" y="2965984"/>
        <a:ext cx="8254746" cy="1316013"/>
      </dsp:txXfrm>
    </dsp:sp>
    <dsp:sp modelId="{FF614B80-1F67-4FA8-B675-AA838E539B34}">
      <dsp:nvSpPr>
        <dsp:cNvPr id="0" name=""/>
        <dsp:cNvSpPr/>
      </dsp:nvSpPr>
      <dsp:spPr>
        <a:xfrm>
          <a:off x="2103120" y="4281997"/>
          <a:ext cx="84124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CEF24-A355-4756-ADCE-CB9F9B1FCC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456568-7A9B-4407-90E9-2D87207878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4B7CAF-AA7B-4FA4-88F4-99001A655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6B1EB2-EAE4-4C6A-A01C-A90D94B86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F14D1-B091-4FEC-B43D-0542A5CC2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87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B190A-0B3F-4146-86F9-EB6E6D830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D5DD7-702E-426B-B96E-1DF4FBEA71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D7C071-55F5-49E7-9929-7F9967AE0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893C45-A8B2-451F-ABA3-49BC0B2E8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160A9D-97E6-4CD2-A426-ECD453D37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087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1055D-3EFB-415C-B51B-5C80D3078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8CC993-BE71-47B5-A36C-A947A38431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6B07CE-AF2C-43F2-94B0-3F9999C53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336F10-8E3F-432E-9693-7EAC3EFCC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56F4A6-71E8-4E83-B335-7A97663EA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118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5F200-C51A-4A92-99AF-CCB2C8985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BDB9D9-6C2B-4508-924B-6FC0B4DEAC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A129E5-0EB7-4D22-B7B0-40351B0597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D7B35E-84A3-4B04-BA41-503254428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08EC12-1223-4C17-93E0-3B596BA4E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F93EC0-44D4-4A24-B3BA-84710709B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655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C1C2A-3CDE-4FDC-8516-358B964D2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221533-BFC9-427D-B862-F382D9F3E1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6A0620-C72B-4B30-A830-14FC82EB20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324CBE-5A9F-43AE-A6C6-42C00D46BC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F0E0FE-5C35-49AD-882B-B60008CCE0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E14C45-6093-4733-8584-416957271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2BD396-6988-4E4E-8C27-BBD9B5C3C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BCFD66-60D7-4DE3-81C7-4FB840C4E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174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A1C91-61E8-44C9-B863-54147E42C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91329B-6D30-4649-AAA3-62BC94F9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B079BE-B007-422D-9C55-B256D0A2B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0FBF6A-6C1E-42AB-AE7C-8074BF4BA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138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BB523E-5F3C-46D3-8286-BC4F9FFED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05CC78-7C95-40A5-BC2C-BE2101ED7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6956A5-433C-493D-966A-346FA4A98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125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8A456-A8AD-4459-8B70-FF108D6D4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9C5DD-8D7B-434C-987A-B4BA34513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539205-F7B7-4778-8805-460D776BCE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E870BA-F6A9-45ED-88E8-153B7E6BA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D8F24D-0179-462F-966A-3F81B8844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49591B-CAAF-454E-86B3-4E2FE5D6E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487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0DF88-45A9-4C01-A252-87A813AE4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87FDD0-807D-463B-BA29-DBE9FF95C1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7FEC08-6AAE-4AA2-A6DB-48A63B9AFE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F20095-8D81-4C9C-A9B0-76B1C8C87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7D4E59-A6B1-4A22-A644-FF7DB01F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8E3BC0-8CEE-41A4-A1DF-259AC1A76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606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14692-42D7-482F-8AD7-69F06DB31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9F969A-D750-41D3-9265-CDE8E1C7DE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371631-CDE3-49FB-87CE-3C8A081F9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605A13-2A9A-4598-AE78-EFFABABEA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25C4C8-020A-4AFC-92A4-C5C0F5352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129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DB50BB-6FF0-474E-8ECE-DC8D4AE7B4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60074E-3BB7-4BB6-AF30-FDD6135FB7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315295-6576-4EF6-9413-582FA7983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62B8F4-0A62-443A-964E-05C307994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3AB6D-56D6-4BE8-8013-A5AD1A5E3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298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FD9213-056D-403E-847C-C130DC998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B0BE79-AA85-440E-BFBE-F3B1B95A4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9B8155-8825-44DD-9238-3C3536C412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A5429-A3A8-4BC5-AB73-84A723D17D2A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EE6A15-222F-4FB0-87C7-9C3F61321E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ED5055-E151-4DDF-9354-9AA3C2C469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379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311C33A-4096-49A7-A9F5-08D73290EED3}"/>
              </a:ext>
            </a:extLst>
          </p:cNvPr>
          <p:cNvSpPr/>
          <p:nvPr/>
        </p:nvSpPr>
        <p:spPr>
          <a:xfrm>
            <a:off x="993913" y="540026"/>
            <a:ext cx="10204174" cy="577794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glow rad="228600">
              <a:schemeClr val="tx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V. Krishnakumar, M.com., M.Phil., Ph.D.,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PG &amp; Research Department of Commerce,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Cardamom Planters’ Association College,</a:t>
            </a:r>
          </a:p>
          <a:p>
            <a:pPr algn="ctr"/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Bodinayakanur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CAAB8F-F44D-417F-8A09-F9E34C00D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132" y="946001"/>
            <a:ext cx="7621736" cy="130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242725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4DD52-CC40-4905-824F-C0221CCCB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Digital Marketing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B41319-135A-410B-82BB-9050B9EBCA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Digital marketing is promoting products or services using digital channels, primarily online.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Importance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Enables businesses to reach a global audience, target specific demographics, and measure performance in real time.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Core Channels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 media, email, search engines, websites, and mobile apps.</a:t>
            </a:r>
          </a:p>
        </p:txBody>
      </p:sp>
    </p:spTree>
    <p:extLst>
      <p:ext uri="{BB962C8B-B14F-4D97-AF65-F5344CB8AC3E}">
        <p14:creationId xmlns:p14="http://schemas.microsoft.com/office/powerpoint/2010/main" val="3115412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F0445-9847-4B1A-9315-FC6269D34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Digital Marketing Channels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AD5F2AF-E18C-41DC-BEFE-7C50280D7C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21275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92668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05D56-BE5B-48E4-96C6-74F9953D6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Search Engine Marketing (SEM)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7BBEBBC-1692-473D-B93C-F611174822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048026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345784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CB58B-A7D2-40CB-93C3-D7CDF02B5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 Media Marketing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57F1F62-F633-45D5-8CEA-C530D0298E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891628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076099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85645-D948-4AE6-95AA-97A0A512A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Analytics and Measuring Success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BA66294-76D1-437B-992F-2A68CADEF5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625859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9572625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91AF6E-E820-42EF-94A5-B19108EE12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0566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344</Words>
  <Application>Microsoft Office PowerPoint</Application>
  <PresentationFormat>Widescreen</PresentationFormat>
  <Paragraphs>50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PowerPoint Presentation</vt:lpstr>
      <vt:lpstr>Introduction to Digital Marketing</vt:lpstr>
      <vt:lpstr>Types of Digital Marketing Channels</vt:lpstr>
      <vt:lpstr>Search Engine Marketing (SEM)</vt:lpstr>
      <vt:lpstr>Social Media Marketing</vt:lpstr>
      <vt:lpstr>Analytics and Measuring Success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arul k</dc:creator>
  <cp:lastModifiedBy>arul k</cp:lastModifiedBy>
  <cp:revision>15</cp:revision>
  <dcterms:created xsi:type="dcterms:W3CDTF">2024-11-12T12:27:33Z</dcterms:created>
  <dcterms:modified xsi:type="dcterms:W3CDTF">2024-11-13T06:44:26Z</dcterms:modified>
</cp:coreProperties>
</file>