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F0F2A4-34AA-4030-B9D9-F406A9BA64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9935A5-27C3-4975-BF10-C67E50B8CEE3}">
      <dgm:prSet/>
      <dgm:spPr/>
      <dgm:t>
        <a:bodyPr/>
        <a:lstStyle/>
        <a:p>
          <a:r>
            <a:rPr lang="en-US" b="1"/>
            <a:t>Basic Customs Duty (BCD)</a:t>
          </a:r>
          <a:r>
            <a:rPr lang="en-US"/>
            <a:t>: </a:t>
          </a:r>
        </a:p>
      </dgm:t>
    </dgm:pt>
    <dgm:pt modelId="{2BBFF5FE-8881-4A07-B0EF-1DB53B0B2719}" type="parTrans" cxnId="{4805FB79-F99B-4C06-80BF-274EEE1A8FE4}">
      <dgm:prSet/>
      <dgm:spPr/>
      <dgm:t>
        <a:bodyPr/>
        <a:lstStyle/>
        <a:p>
          <a:endParaRPr lang="en-US"/>
        </a:p>
      </dgm:t>
    </dgm:pt>
    <dgm:pt modelId="{224CB101-9B61-4081-BED5-E3961FA55231}" type="sibTrans" cxnId="{4805FB79-F99B-4C06-80BF-274EEE1A8FE4}">
      <dgm:prSet/>
      <dgm:spPr/>
      <dgm:t>
        <a:bodyPr/>
        <a:lstStyle/>
        <a:p>
          <a:endParaRPr lang="en-US"/>
        </a:p>
      </dgm:t>
    </dgm:pt>
    <dgm:pt modelId="{D81F442B-7F7A-4807-8736-A451F41A0C08}">
      <dgm:prSet/>
      <dgm:spPr/>
      <dgm:t>
        <a:bodyPr/>
        <a:lstStyle/>
        <a:p>
          <a:r>
            <a:rPr lang="en-US"/>
            <a:t>Levied on imported goods based on the Harmonized System of Nomenclature (HSN).</a:t>
          </a:r>
        </a:p>
      </dgm:t>
    </dgm:pt>
    <dgm:pt modelId="{7DDC31DD-AC1E-4BF1-8E06-5227EA63F1BD}" type="parTrans" cxnId="{AFB293F0-14E0-4227-BD89-9C3C8AEEE038}">
      <dgm:prSet/>
      <dgm:spPr/>
      <dgm:t>
        <a:bodyPr/>
        <a:lstStyle/>
        <a:p>
          <a:endParaRPr lang="en-US"/>
        </a:p>
      </dgm:t>
    </dgm:pt>
    <dgm:pt modelId="{DEEE1495-4D52-4C7A-92DB-57FDBA5E5D52}" type="sibTrans" cxnId="{AFB293F0-14E0-4227-BD89-9C3C8AEEE038}">
      <dgm:prSet/>
      <dgm:spPr/>
      <dgm:t>
        <a:bodyPr/>
        <a:lstStyle/>
        <a:p>
          <a:endParaRPr lang="en-US"/>
        </a:p>
      </dgm:t>
    </dgm:pt>
    <dgm:pt modelId="{90FC4C3C-D7E2-4379-83C3-3C7E0AD2AD2C}">
      <dgm:prSet/>
      <dgm:spPr/>
      <dgm:t>
        <a:bodyPr/>
        <a:lstStyle/>
        <a:p>
          <a:r>
            <a:rPr lang="en-US" b="1"/>
            <a:t>Countervailing Duty (CVD)</a:t>
          </a:r>
          <a:r>
            <a:rPr lang="en-US"/>
            <a:t>: </a:t>
          </a:r>
        </a:p>
      </dgm:t>
    </dgm:pt>
    <dgm:pt modelId="{AC931106-C993-4E17-85CA-BD4CA35E3FDA}" type="parTrans" cxnId="{C3F26E29-7488-4BCE-9D8A-6602CCCE5680}">
      <dgm:prSet/>
      <dgm:spPr/>
      <dgm:t>
        <a:bodyPr/>
        <a:lstStyle/>
        <a:p>
          <a:endParaRPr lang="en-US"/>
        </a:p>
      </dgm:t>
    </dgm:pt>
    <dgm:pt modelId="{213B44E4-0451-4478-B9DF-5ABEB2AF1EE4}" type="sibTrans" cxnId="{C3F26E29-7488-4BCE-9D8A-6602CCCE5680}">
      <dgm:prSet/>
      <dgm:spPr/>
      <dgm:t>
        <a:bodyPr/>
        <a:lstStyle/>
        <a:p>
          <a:endParaRPr lang="en-US"/>
        </a:p>
      </dgm:t>
    </dgm:pt>
    <dgm:pt modelId="{A780EA7A-D5E7-460E-A872-CDF5A9B3F807}">
      <dgm:prSet/>
      <dgm:spPr/>
      <dgm:t>
        <a:bodyPr/>
        <a:lstStyle/>
        <a:p>
          <a:r>
            <a:rPr lang="en-US"/>
            <a:t>Imposed to counterbalance the excise duty on similar goods manufactured domestically.</a:t>
          </a:r>
        </a:p>
      </dgm:t>
    </dgm:pt>
    <dgm:pt modelId="{44FED5F7-88D0-4807-B81D-7D75274A192B}" type="parTrans" cxnId="{902D8D46-C411-4E20-B519-4D8496684252}">
      <dgm:prSet/>
      <dgm:spPr/>
      <dgm:t>
        <a:bodyPr/>
        <a:lstStyle/>
        <a:p>
          <a:endParaRPr lang="en-US"/>
        </a:p>
      </dgm:t>
    </dgm:pt>
    <dgm:pt modelId="{DA2593BC-21D6-47F7-BE56-DE3E5F6E9C5C}" type="sibTrans" cxnId="{902D8D46-C411-4E20-B519-4D8496684252}">
      <dgm:prSet/>
      <dgm:spPr/>
      <dgm:t>
        <a:bodyPr/>
        <a:lstStyle/>
        <a:p>
          <a:endParaRPr lang="en-US"/>
        </a:p>
      </dgm:t>
    </dgm:pt>
    <dgm:pt modelId="{54F0EDE6-5E3D-4935-A056-F6D853A6291C}">
      <dgm:prSet/>
      <dgm:spPr/>
      <dgm:t>
        <a:bodyPr/>
        <a:lstStyle/>
        <a:p>
          <a:r>
            <a:rPr lang="en-US" b="1"/>
            <a:t>Additional Customs Duty (ACD)</a:t>
          </a:r>
          <a:r>
            <a:rPr lang="en-US"/>
            <a:t>: </a:t>
          </a:r>
        </a:p>
      </dgm:t>
    </dgm:pt>
    <dgm:pt modelId="{00B5F2BE-BEC9-4D24-B7C9-A41D0299BF60}" type="parTrans" cxnId="{5370EE80-6FF9-4EB6-B5A8-F03666648BCF}">
      <dgm:prSet/>
      <dgm:spPr/>
      <dgm:t>
        <a:bodyPr/>
        <a:lstStyle/>
        <a:p>
          <a:endParaRPr lang="en-US"/>
        </a:p>
      </dgm:t>
    </dgm:pt>
    <dgm:pt modelId="{576D09EF-49E1-4F07-8643-712EDF510733}" type="sibTrans" cxnId="{5370EE80-6FF9-4EB6-B5A8-F03666648BCF}">
      <dgm:prSet/>
      <dgm:spPr/>
      <dgm:t>
        <a:bodyPr/>
        <a:lstStyle/>
        <a:p>
          <a:endParaRPr lang="en-US"/>
        </a:p>
      </dgm:t>
    </dgm:pt>
    <dgm:pt modelId="{6C0F7ECE-7D93-457C-A372-152553702551}">
      <dgm:prSet/>
      <dgm:spPr/>
      <dgm:t>
        <a:bodyPr/>
        <a:lstStyle/>
        <a:p>
          <a:r>
            <a:rPr lang="en-US"/>
            <a:t>Similar to local sales tax/VAT and ensures parity between imports and local products.</a:t>
          </a:r>
        </a:p>
      </dgm:t>
    </dgm:pt>
    <dgm:pt modelId="{6A9F5CAB-9F80-4E75-8AF7-98B894CCD604}" type="parTrans" cxnId="{8BC49F2C-2F4D-413B-A755-0AB783845128}">
      <dgm:prSet/>
      <dgm:spPr/>
      <dgm:t>
        <a:bodyPr/>
        <a:lstStyle/>
        <a:p>
          <a:endParaRPr lang="en-US"/>
        </a:p>
      </dgm:t>
    </dgm:pt>
    <dgm:pt modelId="{42EACAA6-33C4-45CC-BFC7-1D03F2E7F89D}" type="sibTrans" cxnId="{8BC49F2C-2F4D-413B-A755-0AB783845128}">
      <dgm:prSet/>
      <dgm:spPr/>
      <dgm:t>
        <a:bodyPr/>
        <a:lstStyle/>
        <a:p>
          <a:endParaRPr lang="en-US"/>
        </a:p>
      </dgm:t>
    </dgm:pt>
    <dgm:pt modelId="{EA7AC753-149B-436D-AB81-C8FE28ABFD70}">
      <dgm:prSet/>
      <dgm:spPr/>
      <dgm:t>
        <a:bodyPr/>
        <a:lstStyle/>
        <a:p>
          <a:r>
            <a:rPr lang="en-US" b="1"/>
            <a:t>Anti-dumping Duty</a:t>
          </a:r>
          <a:r>
            <a:rPr lang="en-US"/>
            <a:t>: </a:t>
          </a:r>
        </a:p>
      </dgm:t>
    </dgm:pt>
    <dgm:pt modelId="{84F11FD1-A3A6-456D-82D2-7461D5F7C13D}" type="parTrans" cxnId="{AE438F3B-A4D9-426E-A7D9-E8B301610FBD}">
      <dgm:prSet/>
      <dgm:spPr/>
      <dgm:t>
        <a:bodyPr/>
        <a:lstStyle/>
        <a:p>
          <a:endParaRPr lang="en-US"/>
        </a:p>
      </dgm:t>
    </dgm:pt>
    <dgm:pt modelId="{8EF713E3-DFDF-45EE-A14A-093813D00BAF}" type="sibTrans" cxnId="{AE438F3B-A4D9-426E-A7D9-E8B301610FBD}">
      <dgm:prSet/>
      <dgm:spPr/>
      <dgm:t>
        <a:bodyPr/>
        <a:lstStyle/>
        <a:p>
          <a:endParaRPr lang="en-US"/>
        </a:p>
      </dgm:t>
    </dgm:pt>
    <dgm:pt modelId="{A084CE4D-B979-40E9-B1F7-B347AD84CBF6}">
      <dgm:prSet/>
      <dgm:spPr/>
      <dgm:t>
        <a:bodyPr/>
        <a:lstStyle/>
        <a:p>
          <a:r>
            <a:rPr lang="en-US"/>
            <a:t>Imposed on goods priced lower than the fair market value to protect domestic industries.</a:t>
          </a:r>
        </a:p>
      </dgm:t>
    </dgm:pt>
    <dgm:pt modelId="{3916B709-A714-48DA-9D64-A63DDB5A5E38}" type="parTrans" cxnId="{50F6439B-64CE-4519-B70C-6329DD847B93}">
      <dgm:prSet/>
      <dgm:spPr/>
      <dgm:t>
        <a:bodyPr/>
        <a:lstStyle/>
        <a:p>
          <a:endParaRPr lang="en-US"/>
        </a:p>
      </dgm:t>
    </dgm:pt>
    <dgm:pt modelId="{F5ED1FC9-A59A-4968-B2FC-871F6E524338}" type="sibTrans" cxnId="{50F6439B-64CE-4519-B70C-6329DD847B93}">
      <dgm:prSet/>
      <dgm:spPr/>
      <dgm:t>
        <a:bodyPr/>
        <a:lstStyle/>
        <a:p>
          <a:endParaRPr lang="en-US"/>
        </a:p>
      </dgm:t>
    </dgm:pt>
    <dgm:pt modelId="{4DFF702B-61C4-4709-AA9A-1519824CB1C8}">
      <dgm:prSet/>
      <dgm:spPr/>
      <dgm:t>
        <a:bodyPr/>
        <a:lstStyle/>
        <a:p>
          <a:r>
            <a:rPr lang="en-US" b="1"/>
            <a:t>Safeguard Duty</a:t>
          </a:r>
          <a:r>
            <a:rPr lang="en-US"/>
            <a:t>: </a:t>
          </a:r>
        </a:p>
      </dgm:t>
    </dgm:pt>
    <dgm:pt modelId="{3F4576F8-8D33-47CB-B2E5-43F33DA5BA51}" type="parTrans" cxnId="{4E2F8C0E-ECA9-435A-B4DC-F60C16610E99}">
      <dgm:prSet/>
      <dgm:spPr/>
      <dgm:t>
        <a:bodyPr/>
        <a:lstStyle/>
        <a:p>
          <a:endParaRPr lang="en-US"/>
        </a:p>
      </dgm:t>
    </dgm:pt>
    <dgm:pt modelId="{608CCD80-A674-4159-A08D-7B9E257A12E5}" type="sibTrans" cxnId="{4E2F8C0E-ECA9-435A-B4DC-F60C16610E99}">
      <dgm:prSet/>
      <dgm:spPr/>
      <dgm:t>
        <a:bodyPr/>
        <a:lstStyle/>
        <a:p>
          <a:endParaRPr lang="en-US"/>
        </a:p>
      </dgm:t>
    </dgm:pt>
    <dgm:pt modelId="{1F7B8FBB-8854-46D7-AB61-038209AE4999}">
      <dgm:prSet/>
      <dgm:spPr/>
      <dgm:t>
        <a:bodyPr/>
        <a:lstStyle/>
        <a:p>
          <a:r>
            <a:rPr lang="en-US" dirty="0"/>
            <a:t>Temporarily imposed to protect local industries from sudden surges in imports.</a:t>
          </a:r>
        </a:p>
      </dgm:t>
    </dgm:pt>
    <dgm:pt modelId="{9B13C4B6-A782-48D9-8173-80FD23816D75}" type="parTrans" cxnId="{1E64F441-4F0E-46EF-A5EF-8E222E667A59}">
      <dgm:prSet/>
      <dgm:spPr/>
      <dgm:t>
        <a:bodyPr/>
        <a:lstStyle/>
        <a:p>
          <a:endParaRPr lang="en-US"/>
        </a:p>
      </dgm:t>
    </dgm:pt>
    <dgm:pt modelId="{DE871F8D-2A65-46C9-81FD-E2C6EB66C791}" type="sibTrans" cxnId="{1E64F441-4F0E-46EF-A5EF-8E222E667A59}">
      <dgm:prSet/>
      <dgm:spPr/>
      <dgm:t>
        <a:bodyPr/>
        <a:lstStyle/>
        <a:p>
          <a:endParaRPr lang="en-US"/>
        </a:p>
      </dgm:t>
    </dgm:pt>
    <dgm:pt modelId="{6D3DD1AC-12D3-4306-AC92-16D7473FC3C9}" type="pres">
      <dgm:prSet presAssocID="{93F0F2A4-34AA-4030-B9D9-F406A9BA64F6}" presName="linear" presStyleCnt="0">
        <dgm:presLayoutVars>
          <dgm:animLvl val="lvl"/>
          <dgm:resizeHandles val="exact"/>
        </dgm:presLayoutVars>
      </dgm:prSet>
      <dgm:spPr/>
    </dgm:pt>
    <dgm:pt modelId="{1C9B2328-1B91-40B0-8A58-59BA7132AEEB}" type="pres">
      <dgm:prSet presAssocID="{B29935A5-27C3-4975-BF10-C67E50B8CEE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974BD01-BAA2-41B8-AA8D-6FCEA4DEC365}" type="pres">
      <dgm:prSet presAssocID="{B29935A5-27C3-4975-BF10-C67E50B8CEE3}" presName="childText" presStyleLbl="revTx" presStyleIdx="0" presStyleCnt="5">
        <dgm:presLayoutVars>
          <dgm:bulletEnabled val="1"/>
        </dgm:presLayoutVars>
      </dgm:prSet>
      <dgm:spPr/>
    </dgm:pt>
    <dgm:pt modelId="{9A486839-9CB4-46BA-A6C0-B201C57EF65E}" type="pres">
      <dgm:prSet presAssocID="{90FC4C3C-D7E2-4379-83C3-3C7E0AD2AD2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A603185-0BF9-4741-B850-5539BCB163A5}" type="pres">
      <dgm:prSet presAssocID="{90FC4C3C-D7E2-4379-83C3-3C7E0AD2AD2C}" presName="childText" presStyleLbl="revTx" presStyleIdx="1" presStyleCnt="5">
        <dgm:presLayoutVars>
          <dgm:bulletEnabled val="1"/>
        </dgm:presLayoutVars>
      </dgm:prSet>
      <dgm:spPr/>
    </dgm:pt>
    <dgm:pt modelId="{9C8F9AEA-B321-4F7C-8F68-5C63A8E4E8D2}" type="pres">
      <dgm:prSet presAssocID="{54F0EDE6-5E3D-4935-A056-F6D853A6291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00A692D-9B53-40F4-82AF-F5B8E3DBA304}" type="pres">
      <dgm:prSet presAssocID="{54F0EDE6-5E3D-4935-A056-F6D853A6291C}" presName="childText" presStyleLbl="revTx" presStyleIdx="2" presStyleCnt="5">
        <dgm:presLayoutVars>
          <dgm:bulletEnabled val="1"/>
        </dgm:presLayoutVars>
      </dgm:prSet>
      <dgm:spPr/>
    </dgm:pt>
    <dgm:pt modelId="{B722ECAC-0C2A-4312-9615-1AD8FA5AEA54}" type="pres">
      <dgm:prSet presAssocID="{EA7AC753-149B-436D-AB81-C8FE28ABFD7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9850519-D265-4A8C-B37F-F01199D0F064}" type="pres">
      <dgm:prSet presAssocID="{EA7AC753-149B-436D-AB81-C8FE28ABFD70}" presName="childText" presStyleLbl="revTx" presStyleIdx="3" presStyleCnt="5">
        <dgm:presLayoutVars>
          <dgm:bulletEnabled val="1"/>
        </dgm:presLayoutVars>
      </dgm:prSet>
      <dgm:spPr/>
    </dgm:pt>
    <dgm:pt modelId="{38C63B85-F8E5-4CBE-92FB-CE88387D5854}" type="pres">
      <dgm:prSet presAssocID="{4DFF702B-61C4-4709-AA9A-1519824CB1C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0182A44-83DC-4A92-AFAD-1814D952DCA0}" type="pres">
      <dgm:prSet presAssocID="{4DFF702B-61C4-4709-AA9A-1519824CB1C8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180BCB07-8633-43A9-BBA6-2EFA804530A2}" type="presOf" srcId="{EA7AC753-149B-436D-AB81-C8FE28ABFD70}" destId="{B722ECAC-0C2A-4312-9615-1AD8FA5AEA54}" srcOrd="0" destOrd="0" presId="urn:microsoft.com/office/officeart/2005/8/layout/vList2"/>
    <dgm:cxn modelId="{0BED340C-2EA3-494F-AA85-8D3BC29D5E65}" type="presOf" srcId="{1F7B8FBB-8854-46D7-AB61-038209AE4999}" destId="{A0182A44-83DC-4A92-AFAD-1814D952DCA0}" srcOrd="0" destOrd="0" presId="urn:microsoft.com/office/officeart/2005/8/layout/vList2"/>
    <dgm:cxn modelId="{4E2F8C0E-ECA9-435A-B4DC-F60C16610E99}" srcId="{93F0F2A4-34AA-4030-B9D9-F406A9BA64F6}" destId="{4DFF702B-61C4-4709-AA9A-1519824CB1C8}" srcOrd="4" destOrd="0" parTransId="{3F4576F8-8D33-47CB-B2E5-43F33DA5BA51}" sibTransId="{608CCD80-A674-4159-A08D-7B9E257A12E5}"/>
    <dgm:cxn modelId="{860C9D1D-E340-4F12-8BCB-F2D6BA6E4F84}" type="presOf" srcId="{54F0EDE6-5E3D-4935-A056-F6D853A6291C}" destId="{9C8F9AEA-B321-4F7C-8F68-5C63A8E4E8D2}" srcOrd="0" destOrd="0" presId="urn:microsoft.com/office/officeart/2005/8/layout/vList2"/>
    <dgm:cxn modelId="{C3F26E29-7488-4BCE-9D8A-6602CCCE5680}" srcId="{93F0F2A4-34AA-4030-B9D9-F406A9BA64F6}" destId="{90FC4C3C-D7E2-4379-83C3-3C7E0AD2AD2C}" srcOrd="1" destOrd="0" parTransId="{AC931106-C993-4E17-85CA-BD4CA35E3FDA}" sibTransId="{213B44E4-0451-4478-B9DF-5ABEB2AF1EE4}"/>
    <dgm:cxn modelId="{8BC49F2C-2F4D-413B-A755-0AB783845128}" srcId="{54F0EDE6-5E3D-4935-A056-F6D853A6291C}" destId="{6C0F7ECE-7D93-457C-A372-152553702551}" srcOrd="0" destOrd="0" parTransId="{6A9F5CAB-9F80-4E75-8AF7-98B894CCD604}" sibTransId="{42EACAA6-33C4-45CC-BFC7-1D03F2E7F89D}"/>
    <dgm:cxn modelId="{BF238C32-468D-43E1-A914-593A67F2DA68}" type="presOf" srcId="{A084CE4D-B979-40E9-B1F7-B347AD84CBF6}" destId="{59850519-D265-4A8C-B37F-F01199D0F064}" srcOrd="0" destOrd="0" presId="urn:microsoft.com/office/officeart/2005/8/layout/vList2"/>
    <dgm:cxn modelId="{73FD7533-D112-479E-8504-BC586B5A086A}" type="presOf" srcId="{90FC4C3C-D7E2-4379-83C3-3C7E0AD2AD2C}" destId="{9A486839-9CB4-46BA-A6C0-B201C57EF65E}" srcOrd="0" destOrd="0" presId="urn:microsoft.com/office/officeart/2005/8/layout/vList2"/>
    <dgm:cxn modelId="{AE438F3B-A4D9-426E-A7D9-E8B301610FBD}" srcId="{93F0F2A4-34AA-4030-B9D9-F406A9BA64F6}" destId="{EA7AC753-149B-436D-AB81-C8FE28ABFD70}" srcOrd="3" destOrd="0" parTransId="{84F11FD1-A3A6-456D-82D2-7461D5F7C13D}" sibTransId="{8EF713E3-DFDF-45EE-A14A-093813D00BAF}"/>
    <dgm:cxn modelId="{1E64F441-4F0E-46EF-A5EF-8E222E667A59}" srcId="{4DFF702B-61C4-4709-AA9A-1519824CB1C8}" destId="{1F7B8FBB-8854-46D7-AB61-038209AE4999}" srcOrd="0" destOrd="0" parTransId="{9B13C4B6-A782-48D9-8173-80FD23816D75}" sibTransId="{DE871F8D-2A65-46C9-81FD-E2C6EB66C791}"/>
    <dgm:cxn modelId="{902D8D46-C411-4E20-B519-4D8496684252}" srcId="{90FC4C3C-D7E2-4379-83C3-3C7E0AD2AD2C}" destId="{A780EA7A-D5E7-460E-A872-CDF5A9B3F807}" srcOrd="0" destOrd="0" parTransId="{44FED5F7-88D0-4807-B81D-7D75274A192B}" sibTransId="{DA2593BC-21D6-47F7-BE56-DE3E5F6E9C5C}"/>
    <dgm:cxn modelId="{97E01478-4562-4E64-AB1C-78E379887179}" type="presOf" srcId="{B29935A5-27C3-4975-BF10-C67E50B8CEE3}" destId="{1C9B2328-1B91-40B0-8A58-59BA7132AEEB}" srcOrd="0" destOrd="0" presId="urn:microsoft.com/office/officeart/2005/8/layout/vList2"/>
    <dgm:cxn modelId="{4805FB79-F99B-4C06-80BF-274EEE1A8FE4}" srcId="{93F0F2A4-34AA-4030-B9D9-F406A9BA64F6}" destId="{B29935A5-27C3-4975-BF10-C67E50B8CEE3}" srcOrd="0" destOrd="0" parTransId="{2BBFF5FE-8881-4A07-B0EF-1DB53B0B2719}" sibTransId="{224CB101-9B61-4081-BED5-E3961FA55231}"/>
    <dgm:cxn modelId="{5370EE80-6FF9-4EB6-B5A8-F03666648BCF}" srcId="{93F0F2A4-34AA-4030-B9D9-F406A9BA64F6}" destId="{54F0EDE6-5E3D-4935-A056-F6D853A6291C}" srcOrd="2" destOrd="0" parTransId="{00B5F2BE-BEC9-4D24-B7C9-A41D0299BF60}" sibTransId="{576D09EF-49E1-4F07-8643-712EDF510733}"/>
    <dgm:cxn modelId="{6C13BF82-C5A1-43A5-B955-2810B02A6BAE}" type="presOf" srcId="{93F0F2A4-34AA-4030-B9D9-F406A9BA64F6}" destId="{6D3DD1AC-12D3-4306-AC92-16D7473FC3C9}" srcOrd="0" destOrd="0" presId="urn:microsoft.com/office/officeart/2005/8/layout/vList2"/>
    <dgm:cxn modelId="{432F8890-7469-4441-BF6B-D5868A9A2026}" type="presOf" srcId="{6C0F7ECE-7D93-457C-A372-152553702551}" destId="{400A692D-9B53-40F4-82AF-F5B8E3DBA304}" srcOrd="0" destOrd="0" presId="urn:microsoft.com/office/officeart/2005/8/layout/vList2"/>
    <dgm:cxn modelId="{50F6439B-64CE-4519-B70C-6329DD847B93}" srcId="{EA7AC753-149B-436D-AB81-C8FE28ABFD70}" destId="{A084CE4D-B979-40E9-B1F7-B347AD84CBF6}" srcOrd="0" destOrd="0" parTransId="{3916B709-A714-48DA-9D64-A63DDB5A5E38}" sibTransId="{F5ED1FC9-A59A-4968-B2FC-871F6E524338}"/>
    <dgm:cxn modelId="{287612A3-11D2-441F-A60E-68466ED5FC42}" type="presOf" srcId="{4DFF702B-61C4-4709-AA9A-1519824CB1C8}" destId="{38C63B85-F8E5-4CBE-92FB-CE88387D5854}" srcOrd="0" destOrd="0" presId="urn:microsoft.com/office/officeart/2005/8/layout/vList2"/>
    <dgm:cxn modelId="{0890E0A3-136D-4068-95D0-0B4D5302CFD0}" type="presOf" srcId="{D81F442B-7F7A-4807-8736-A451F41A0C08}" destId="{1974BD01-BAA2-41B8-AA8D-6FCEA4DEC365}" srcOrd="0" destOrd="0" presId="urn:microsoft.com/office/officeart/2005/8/layout/vList2"/>
    <dgm:cxn modelId="{7AED3EA8-54BE-4A24-A9AA-F983CC751A71}" type="presOf" srcId="{A780EA7A-D5E7-460E-A872-CDF5A9B3F807}" destId="{CA603185-0BF9-4741-B850-5539BCB163A5}" srcOrd="0" destOrd="0" presId="urn:microsoft.com/office/officeart/2005/8/layout/vList2"/>
    <dgm:cxn modelId="{AFB293F0-14E0-4227-BD89-9C3C8AEEE038}" srcId="{B29935A5-27C3-4975-BF10-C67E50B8CEE3}" destId="{D81F442B-7F7A-4807-8736-A451F41A0C08}" srcOrd="0" destOrd="0" parTransId="{7DDC31DD-AC1E-4BF1-8E06-5227EA63F1BD}" sibTransId="{DEEE1495-4D52-4C7A-92DB-57FDBA5E5D52}"/>
    <dgm:cxn modelId="{171F65C8-91BC-407D-BF97-BEB40EA7CBD5}" type="presParOf" srcId="{6D3DD1AC-12D3-4306-AC92-16D7473FC3C9}" destId="{1C9B2328-1B91-40B0-8A58-59BA7132AEEB}" srcOrd="0" destOrd="0" presId="urn:microsoft.com/office/officeart/2005/8/layout/vList2"/>
    <dgm:cxn modelId="{4CF55F74-2A45-4303-9DD2-EA225CF6F994}" type="presParOf" srcId="{6D3DD1AC-12D3-4306-AC92-16D7473FC3C9}" destId="{1974BD01-BAA2-41B8-AA8D-6FCEA4DEC365}" srcOrd="1" destOrd="0" presId="urn:microsoft.com/office/officeart/2005/8/layout/vList2"/>
    <dgm:cxn modelId="{68189104-D3B8-41ED-A32D-F838F3B42C96}" type="presParOf" srcId="{6D3DD1AC-12D3-4306-AC92-16D7473FC3C9}" destId="{9A486839-9CB4-46BA-A6C0-B201C57EF65E}" srcOrd="2" destOrd="0" presId="urn:microsoft.com/office/officeart/2005/8/layout/vList2"/>
    <dgm:cxn modelId="{20269080-1A67-4D56-886A-6BAC9CD306F7}" type="presParOf" srcId="{6D3DD1AC-12D3-4306-AC92-16D7473FC3C9}" destId="{CA603185-0BF9-4741-B850-5539BCB163A5}" srcOrd="3" destOrd="0" presId="urn:microsoft.com/office/officeart/2005/8/layout/vList2"/>
    <dgm:cxn modelId="{502C222A-A34E-41BD-A020-53C2AC831B99}" type="presParOf" srcId="{6D3DD1AC-12D3-4306-AC92-16D7473FC3C9}" destId="{9C8F9AEA-B321-4F7C-8F68-5C63A8E4E8D2}" srcOrd="4" destOrd="0" presId="urn:microsoft.com/office/officeart/2005/8/layout/vList2"/>
    <dgm:cxn modelId="{DDA8446D-FF01-42A8-B662-092DAF8A1329}" type="presParOf" srcId="{6D3DD1AC-12D3-4306-AC92-16D7473FC3C9}" destId="{400A692D-9B53-40F4-82AF-F5B8E3DBA304}" srcOrd="5" destOrd="0" presId="urn:microsoft.com/office/officeart/2005/8/layout/vList2"/>
    <dgm:cxn modelId="{33590E01-C3CA-4EE6-8828-FDE688EE7CA1}" type="presParOf" srcId="{6D3DD1AC-12D3-4306-AC92-16D7473FC3C9}" destId="{B722ECAC-0C2A-4312-9615-1AD8FA5AEA54}" srcOrd="6" destOrd="0" presId="urn:microsoft.com/office/officeart/2005/8/layout/vList2"/>
    <dgm:cxn modelId="{11D07C39-87A4-49C0-8742-416F3B32ACE1}" type="presParOf" srcId="{6D3DD1AC-12D3-4306-AC92-16D7473FC3C9}" destId="{59850519-D265-4A8C-B37F-F01199D0F064}" srcOrd="7" destOrd="0" presId="urn:microsoft.com/office/officeart/2005/8/layout/vList2"/>
    <dgm:cxn modelId="{80E55886-62B2-4114-B054-B0BEA5539116}" type="presParOf" srcId="{6D3DD1AC-12D3-4306-AC92-16D7473FC3C9}" destId="{38C63B85-F8E5-4CBE-92FB-CE88387D5854}" srcOrd="8" destOrd="0" presId="urn:microsoft.com/office/officeart/2005/8/layout/vList2"/>
    <dgm:cxn modelId="{B2515674-DC00-4AB3-8C2B-835890540F5A}" type="presParOf" srcId="{6D3DD1AC-12D3-4306-AC92-16D7473FC3C9}" destId="{A0182A44-83DC-4A92-AFAD-1814D952DCA0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6D612B-42CB-44BC-91DB-54764327E1D3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4859B64-518C-441C-BD70-97DCAAABC6AB}">
      <dgm:prSet/>
      <dgm:spPr/>
      <dgm:t>
        <a:bodyPr/>
        <a:lstStyle/>
        <a:p>
          <a:r>
            <a:rPr lang="en-US" b="1"/>
            <a:t>Assessable Value</a:t>
          </a:r>
          <a:r>
            <a:rPr lang="en-US"/>
            <a:t>: The value of goods based on the transaction value (including cost, insurance, and freight - CIF).</a:t>
          </a:r>
        </a:p>
      </dgm:t>
    </dgm:pt>
    <dgm:pt modelId="{90B6BD5D-998F-4E98-8CB1-9763C66184B5}" type="parTrans" cxnId="{E13BEEF5-6623-4302-A79F-E9429E4724DB}">
      <dgm:prSet/>
      <dgm:spPr/>
      <dgm:t>
        <a:bodyPr/>
        <a:lstStyle/>
        <a:p>
          <a:endParaRPr lang="en-US"/>
        </a:p>
      </dgm:t>
    </dgm:pt>
    <dgm:pt modelId="{93E9D3DC-699B-40C1-81B2-9FD28E7CF423}" type="sibTrans" cxnId="{E13BEEF5-6623-4302-A79F-E9429E4724DB}">
      <dgm:prSet/>
      <dgm:spPr/>
      <dgm:t>
        <a:bodyPr/>
        <a:lstStyle/>
        <a:p>
          <a:endParaRPr lang="en-US"/>
        </a:p>
      </dgm:t>
    </dgm:pt>
    <dgm:pt modelId="{06F8111F-D338-4631-A560-A8D4BC6DE539}">
      <dgm:prSet/>
      <dgm:spPr/>
      <dgm:t>
        <a:bodyPr/>
        <a:lstStyle/>
        <a:p>
          <a:r>
            <a:rPr lang="en-US" b="1"/>
            <a:t>Tariff Rates</a:t>
          </a:r>
          <a:r>
            <a:rPr lang="en-US"/>
            <a:t>: Customs duties vary by product category, as defined by the Customs Tariff Act.</a:t>
          </a:r>
        </a:p>
      </dgm:t>
    </dgm:pt>
    <dgm:pt modelId="{FDECBF9E-FA20-4EBF-B77D-E263326C1474}" type="parTrans" cxnId="{28CC20A0-6F24-4FEF-A115-723192C1EE80}">
      <dgm:prSet/>
      <dgm:spPr/>
      <dgm:t>
        <a:bodyPr/>
        <a:lstStyle/>
        <a:p>
          <a:endParaRPr lang="en-US"/>
        </a:p>
      </dgm:t>
    </dgm:pt>
    <dgm:pt modelId="{1FB72FBB-5E3E-4C00-963D-C4348D109092}" type="sibTrans" cxnId="{28CC20A0-6F24-4FEF-A115-723192C1EE80}">
      <dgm:prSet/>
      <dgm:spPr/>
      <dgm:t>
        <a:bodyPr/>
        <a:lstStyle/>
        <a:p>
          <a:endParaRPr lang="en-US"/>
        </a:p>
      </dgm:t>
    </dgm:pt>
    <dgm:pt modelId="{0492A007-9E56-4699-A5AF-176D28111F15}">
      <dgm:prSet/>
      <dgm:spPr/>
      <dgm:t>
        <a:bodyPr/>
        <a:lstStyle/>
        <a:p>
          <a:r>
            <a:rPr lang="en-US" b="1"/>
            <a:t>Exemptions and Concessions</a:t>
          </a:r>
          <a:r>
            <a:rPr lang="en-US"/>
            <a:t>: Certain goods may qualify for reduced or zero duty based on trade agreements or government policies.</a:t>
          </a:r>
        </a:p>
      </dgm:t>
    </dgm:pt>
    <dgm:pt modelId="{7B4695C9-D89B-4890-9694-3267F3BF0246}" type="parTrans" cxnId="{923755AF-4304-41C6-A253-B6E8081421BE}">
      <dgm:prSet/>
      <dgm:spPr/>
      <dgm:t>
        <a:bodyPr/>
        <a:lstStyle/>
        <a:p>
          <a:endParaRPr lang="en-US"/>
        </a:p>
      </dgm:t>
    </dgm:pt>
    <dgm:pt modelId="{9D3AC2F2-D7B0-44E7-B08C-24B285D4C305}" type="sibTrans" cxnId="{923755AF-4304-41C6-A253-B6E8081421BE}">
      <dgm:prSet/>
      <dgm:spPr/>
      <dgm:t>
        <a:bodyPr/>
        <a:lstStyle/>
        <a:p>
          <a:endParaRPr lang="en-US"/>
        </a:p>
      </dgm:t>
    </dgm:pt>
    <dgm:pt modelId="{3F5921D7-7191-4129-86D5-0B9D08639AD1}" type="pres">
      <dgm:prSet presAssocID="{EB6D612B-42CB-44BC-91DB-54764327E1D3}" presName="CompostProcess" presStyleCnt="0">
        <dgm:presLayoutVars>
          <dgm:dir/>
          <dgm:resizeHandles val="exact"/>
        </dgm:presLayoutVars>
      </dgm:prSet>
      <dgm:spPr/>
    </dgm:pt>
    <dgm:pt modelId="{15DA8D4D-64CC-4ECD-A3C9-E103544AA638}" type="pres">
      <dgm:prSet presAssocID="{EB6D612B-42CB-44BC-91DB-54764327E1D3}" presName="arrow" presStyleLbl="bgShp" presStyleIdx="0" presStyleCnt="1"/>
      <dgm:spPr/>
    </dgm:pt>
    <dgm:pt modelId="{69E146BC-D065-4686-99E7-B32259D8F6A4}" type="pres">
      <dgm:prSet presAssocID="{EB6D612B-42CB-44BC-91DB-54764327E1D3}" presName="linearProcess" presStyleCnt="0"/>
      <dgm:spPr/>
    </dgm:pt>
    <dgm:pt modelId="{BD5A2D7F-5000-4D5E-A4F5-220FE325D61C}" type="pres">
      <dgm:prSet presAssocID="{34859B64-518C-441C-BD70-97DCAAABC6AB}" presName="textNode" presStyleLbl="node1" presStyleIdx="0" presStyleCnt="3">
        <dgm:presLayoutVars>
          <dgm:bulletEnabled val="1"/>
        </dgm:presLayoutVars>
      </dgm:prSet>
      <dgm:spPr/>
    </dgm:pt>
    <dgm:pt modelId="{5984E27B-214C-4407-BC62-E78DE747048A}" type="pres">
      <dgm:prSet presAssocID="{93E9D3DC-699B-40C1-81B2-9FD28E7CF423}" presName="sibTrans" presStyleCnt="0"/>
      <dgm:spPr/>
    </dgm:pt>
    <dgm:pt modelId="{97CD27ED-3185-43D7-9900-DAB8B4FDE1BC}" type="pres">
      <dgm:prSet presAssocID="{06F8111F-D338-4631-A560-A8D4BC6DE539}" presName="textNode" presStyleLbl="node1" presStyleIdx="1" presStyleCnt="3">
        <dgm:presLayoutVars>
          <dgm:bulletEnabled val="1"/>
        </dgm:presLayoutVars>
      </dgm:prSet>
      <dgm:spPr/>
    </dgm:pt>
    <dgm:pt modelId="{F14CAEDD-3FAC-444E-9965-A49BFDEDEF8A}" type="pres">
      <dgm:prSet presAssocID="{1FB72FBB-5E3E-4C00-963D-C4348D109092}" presName="sibTrans" presStyleCnt="0"/>
      <dgm:spPr/>
    </dgm:pt>
    <dgm:pt modelId="{5BDB45CE-FDFB-462E-BEF1-46E6EB8CFB2E}" type="pres">
      <dgm:prSet presAssocID="{0492A007-9E56-4699-A5AF-176D28111F1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5F15A2E-CE51-438D-8F36-FE204CDA816D}" type="presOf" srcId="{34859B64-518C-441C-BD70-97DCAAABC6AB}" destId="{BD5A2D7F-5000-4D5E-A4F5-220FE325D61C}" srcOrd="0" destOrd="0" presId="urn:microsoft.com/office/officeart/2005/8/layout/hProcess9"/>
    <dgm:cxn modelId="{8746F59D-3252-45FB-9DA5-73405D391882}" type="presOf" srcId="{06F8111F-D338-4631-A560-A8D4BC6DE539}" destId="{97CD27ED-3185-43D7-9900-DAB8B4FDE1BC}" srcOrd="0" destOrd="0" presId="urn:microsoft.com/office/officeart/2005/8/layout/hProcess9"/>
    <dgm:cxn modelId="{28CC20A0-6F24-4FEF-A115-723192C1EE80}" srcId="{EB6D612B-42CB-44BC-91DB-54764327E1D3}" destId="{06F8111F-D338-4631-A560-A8D4BC6DE539}" srcOrd="1" destOrd="0" parTransId="{FDECBF9E-FA20-4EBF-B77D-E263326C1474}" sibTransId="{1FB72FBB-5E3E-4C00-963D-C4348D109092}"/>
    <dgm:cxn modelId="{9CB8F6A3-2A28-419F-8F9F-E0DB21B3B4E8}" type="presOf" srcId="{EB6D612B-42CB-44BC-91DB-54764327E1D3}" destId="{3F5921D7-7191-4129-86D5-0B9D08639AD1}" srcOrd="0" destOrd="0" presId="urn:microsoft.com/office/officeart/2005/8/layout/hProcess9"/>
    <dgm:cxn modelId="{923755AF-4304-41C6-A253-B6E8081421BE}" srcId="{EB6D612B-42CB-44BC-91DB-54764327E1D3}" destId="{0492A007-9E56-4699-A5AF-176D28111F15}" srcOrd="2" destOrd="0" parTransId="{7B4695C9-D89B-4890-9694-3267F3BF0246}" sibTransId="{9D3AC2F2-D7B0-44E7-B08C-24B285D4C305}"/>
    <dgm:cxn modelId="{5E3125B7-5D8A-44B2-8881-1C8C836298BC}" type="presOf" srcId="{0492A007-9E56-4699-A5AF-176D28111F15}" destId="{5BDB45CE-FDFB-462E-BEF1-46E6EB8CFB2E}" srcOrd="0" destOrd="0" presId="urn:microsoft.com/office/officeart/2005/8/layout/hProcess9"/>
    <dgm:cxn modelId="{E13BEEF5-6623-4302-A79F-E9429E4724DB}" srcId="{EB6D612B-42CB-44BC-91DB-54764327E1D3}" destId="{34859B64-518C-441C-BD70-97DCAAABC6AB}" srcOrd="0" destOrd="0" parTransId="{90B6BD5D-998F-4E98-8CB1-9763C66184B5}" sibTransId="{93E9D3DC-699B-40C1-81B2-9FD28E7CF423}"/>
    <dgm:cxn modelId="{B7311D21-E9C0-4BB0-9C3D-0E37E43B7DFE}" type="presParOf" srcId="{3F5921D7-7191-4129-86D5-0B9D08639AD1}" destId="{15DA8D4D-64CC-4ECD-A3C9-E103544AA638}" srcOrd="0" destOrd="0" presId="urn:microsoft.com/office/officeart/2005/8/layout/hProcess9"/>
    <dgm:cxn modelId="{B6787D83-7C44-407E-BF9E-ACADCE2F0342}" type="presParOf" srcId="{3F5921D7-7191-4129-86D5-0B9D08639AD1}" destId="{69E146BC-D065-4686-99E7-B32259D8F6A4}" srcOrd="1" destOrd="0" presId="urn:microsoft.com/office/officeart/2005/8/layout/hProcess9"/>
    <dgm:cxn modelId="{6C565976-9571-4523-A694-742D506136AC}" type="presParOf" srcId="{69E146BC-D065-4686-99E7-B32259D8F6A4}" destId="{BD5A2D7F-5000-4D5E-A4F5-220FE325D61C}" srcOrd="0" destOrd="0" presId="urn:microsoft.com/office/officeart/2005/8/layout/hProcess9"/>
    <dgm:cxn modelId="{424DDC66-8695-428A-9D4F-621645C230F0}" type="presParOf" srcId="{69E146BC-D065-4686-99E7-B32259D8F6A4}" destId="{5984E27B-214C-4407-BC62-E78DE747048A}" srcOrd="1" destOrd="0" presId="urn:microsoft.com/office/officeart/2005/8/layout/hProcess9"/>
    <dgm:cxn modelId="{1EF726DA-434C-4CD3-92CC-48A67241FE40}" type="presParOf" srcId="{69E146BC-D065-4686-99E7-B32259D8F6A4}" destId="{97CD27ED-3185-43D7-9900-DAB8B4FDE1BC}" srcOrd="2" destOrd="0" presId="urn:microsoft.com/office/officeart/2005/8/layout/hProcess9"/>
    <dgm:cxn modelId="{21CDF7BF-799B-4D23-A824-982C15292AE7}" type="presParOf" srcId="{69E146BC-D065-4686-99E7-B32259D8F6A4}" destId="{F14CAEDD-3FAC-444E-9965-A49BFDEDEF8A}" srcOrd="3" destOrd="0" presId="urn:microsoft.com/office/officeart/2005/8/layout/hProcess9"/>
    <dgm:cxn modelId="{25ACEE1F-CBB7-4B99-A738-A1250A669955}" type="presParOf" srcId="{69E146BC-D065-4686-99E7-B32259D8F6A4}" destId="{5BDB45CE-FDFB-462E-BEF1-46E6EB8CFB2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0AE22F-A159-4673-952B-C33C90118173}" type="doc">
      <dgm:prSet loTypeId="urn:microsoft.com/office/officeart/2005/8/layout/matrix2" loCatId="matrix" qsTypeId="urn:microsoft.com/office/officeart/2005/8/quickstyle/3d1" qsCatId="3D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DBC18E2E-476A-4E22-8451-AA467758CEBF}">
      <dgm:prSet/>
      <dgm:spPr/>
      <dgm:t>
        <a:bodyPr/>
        <a:lstStyle/>
        <a:p>
          <a:r>
            <a:rPr lang="en-US" b="1" dirty="0"/>
            <a:t>Revenue Generation</a:t>
          </a:r>
          <a:r>
            <a:rPr lang="en-US" dirty="0"/>
            <a:t>: Significant source of revenue for the government.</a:t>
          </a:r>
        </a:p>
      </dgm:t>
    </dgm:pt>
    <dgm:pt modelId="{B96F7DDD-EF95-4FFD-999D-0B028D565F1D}" type="parTrans" cxnId="{C3076E5B-E2FB-4F84-BBDB-027D7ED53CC3}">
      <dgm:prSet/>
      <dgm:spPr/>
      <dgm:t>
        <a:bodyPr/>
        <a:lstStyle/>
        <a:p>
          <a:endParaRPr lang="en-US"/>
        </a:p>
      </dgm:t>
    </dgm:pt>
    <dgm:pt modelId="{B0F9D8F2-D9FB-4CDC-8A0A-E49C15F70BB9}" type="sibTrans" cxnId="{C3076E5B-E2FB-4F84-BBDB-027D7ED53CC3}">
      <dgm:prSet/>
      <dgm:spPr/>
      <dgm:t>
        <a:bodyPr/>
        <a:lstStyle/>
        <a:p>
          <a:endParaRPr lang="en-US"/>
        </a:p>
      </dgm:t>
    </dgm:pt>
    <dgm:pt modelId="{BC133509-B5B6-48A8-9EE6-F5361C2586BE}">
      <dgm:prSet/>
      <dgm:spPr/>
      <dgm:t>
        <a:bodyPr/>
        <a:lstStyle/>
        <a:p>
          <a:r>
            <a:rPr lang="en-US" b="1"/>
            <a:t>Trade Regulation</a:t>
          </a:r>
          <a:r>
            <a:rPr lang="en-US"/>
            <a:t>: Helps manage the flow of goods, controlling what enters and exits the country.</a:t>
          </a:r>
        </a:p>
      </dgm:t>
    </dgm:pt>
    <dgm:pt modelId="{5F6D5BFF-8D47-4F72-8C0C-B2E6988D411E}" type="parTrans" cxnId="{CC3523EB-07AF-444C-8FCA-7FD61F55A70E}">
      <dgm:prSet/>
      <dgm:spPr/>
      <dgm:t>
        <a:bodyPr/>
        <a:lstStyle/>
        <a:p>
          <a:endParaRPr lang="en-US"/>
        </a:p>
      </dgm:t>
    </dgm:pt>
    <dgm:pt modelId="{D7CCE6DC-3721-4A9A-A649-F030608AE2FE}" type="sibTrans" cxnId="{CC3523EB-07AF-444C-8FCA-7FD61F55A70E}">
      <dgm:prSet/>
      <dgm:spPr/>
      <dgm:t>
        <a:bodyPr/>
        <a:lstStyle/>
        <a:p>
          <a:endParaRPr lang="en-US"/>
        </a:p>
      </dgm:t>
    </dgm:pt>
    <dgm:pt modelId="{A101799B-87A3-4683-AD0F-8F630E8B5832}">
      <dgm:prSet/>
      <dgm:spPr/>
      <dgm:t>
        <a:bodyPr/>
        <a:lstStyle/>
        <a:p>
          <a:r>
            <a:rPr lang="en-US" b="1"/>
            <a:t>Domestic Protection</a:t>
          </a:r>
          <a:r>
            <a:rPr lang="en-US"/>
            <a:t>: Shields local industries from unfair foreign competition.</a:t>
          </a:r>
        </a:p>
      </dgm:t>
    </dgm:pt>
    <dgm:pt modelId="{E1310976-BC78-4BAD-859C-059CE934BC24}" type="parTrans" cxnId="{3C61C977-17F5-4A3A-B8E1-BA1C93C76333}">
      <dgm:prSet/>
      <dgm:spPr/>
      <dgm:t>
        <a:bodyPr/>
        <a:lstStyle/>
        <a:p>
          <a:endParaRPr lang="en-US"/>
        </a:p>
      </dgm:t>
    </dgm:pt>
    <dgm:pt modelId="{7EA1BA2E-8048-4E74-9E22-EC4FA54A21FE}" type="sibTrans" cxnId="{3C61C977-17F5-4A3A-B8E1-BA1C93C76333}">
      <dgm:prSet/>
      <dgm:spPr/>
      <dgm:t>
        <a:bodyPr/>
        <a:lstStyle/>
        <a:p>
          <a:endParaRPr lang="en-US"/>
        </a:p>
      </dgm:t>
    </dgm:pt>
    <dgm:pt modelId="{48B6DDAD-FE8B-4DE4-9081-76C3B9A9AA04}">
      <dgm:prSet/>
      <dgm:spPr/>
      <dgm:t>
        <a:bodyPr/>
        <a:lstStyle/>
        <a:p>
          <a:r>
            <a:rPr lang="en-US" b="1"/>
            <a:t>Ensuring Quality and Standards</a:t>
          </a:r>
          <a:r>
            <a:rPr lang="en-US"/>
            <a:t>: Helps monitor and maintain the quality of imported goods, ensuring they meet national standards.</a:t>
          </a:r>
        </a:p>
      </dgm:t>
    </dgm:pt>
    <dgm:pt modelId="{91665B8E-124D-4CA4-BF22-D932439D0EF3}" type="parTrans" cxnId="{BDD3AE69-039D-4CD9-A196-DABD21C3F107}">
      <dgm:prSet/>
      <dgm:spPr/>
      <dgm:t>
        <a:bodyPr/>
        <a:lstStyle/>
        <a:p>
          <a:endParaRPr lang="en-US"/>
        </a:p>
      </dgm:t>
    </dgm:pt>
    <dgm:pt modelId="{0B1899AA-49C9-4526-8335-F29748A147DB}" type="sibTrans" cxnId="{BDD3AE69-039D-4CD9-A196-DABD21C3F107}">
      <dgm:prSet/>
      <dgm:spPr/>
      <dgm:t>
        <a:bodyPr/>
        <a:lstStyle/>
        <a:p>
          <a:endParaRPr lang="en-US"/>
        </a:p>
      </dgm:t>
    </dgm:pt>
    <dgm:pt modelId="{F413BAF5-6B3C-4234-8B85-3F6367BE2CF6}" type="pres">
      <dgm:prSet presAssocID="{1A0AE22F-A159-4673-952B-C33C90118173}" presName="matrix" presStyleCnt="0">
        <dgm:presLayoutVars>
          <dgm:chMax val="1"/>
          <dgm:dir/>
          <dgm:resizeHandles val="exact"/>
        </dgm:presLayoutVars>
      </dgm:prSet>
      <dgm:spPr/>
    </dgm:pt>
    <dgm:pt modelId="{7C34F104-DD85-4C50-893A-5AD91362C8B6}" type="pres">
      <dgm:prSet presAssocID="{1A0AE22F-A159-4673-952B-C33C90118173}" presName="axisShape" presStyleLbl="bgShp" presStyleIdx="0" presStyleCnt="1"/>
      <dgm:spPr/>
    </dgm:pt>
    <dgm:pt modelId="{2443D239-D300-493F-A69C-AC2E439BC81A}" type="pres">
      <dgm:prSet presAssocID="{1A0AE22F-A159-4673-952B-C33C90118173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3CA0EF5-FFB0-4400-83AC-0CDF42772A1F}" type="pres">
      <dgm:prSet presAssocID="{1A0AE22F-A159-4673-952B-C33C90118173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A7F31DE-5DF6-424A-B41F-156C40C2B512}" type="pres">
      <dgm:prSet presAssocID="{1A0AE22F-A159-4673-952B-C33C90118173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ABCBD9B-1069-4A80-9C2B-4BED767EF95E}" type="pres">
      <dgm:prSet presAssocID="{1A0AE22F-A159-4673-952B-C33C90118173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3076E5B-E2FB-4F84-BBDB-027D7ED53CC3}" srcId="{1A0AE22F-A159-4673-952B-C33C90118173}" destId="{DBC18E2E-476A-4E22-8451-AA467758CEBF}" srcOrd="0" destOrd="0" parTransId="{B96F7DDD-EF95-4FFD-999D-0B028D565F1D}" sibTransId="{B0F9D8F2-D9FB-4CDC-8A0A-E49C15F70BB9}"/>
    <dgm:cxn modelId="{BDD3AE69-039D-4CD9-A196-DABD21C3F107}" srcId="{1A0AE22F-A159-4673-952B-C33C90118173}" destId="{48B6DDAD-FE8B-4DE4-9081-76C3B9A9AA04}" srcOrd="3" destOrd="0" parTransId="{91665B8E-124D-4CA4-BF22-D932439D0EF3}" sibTransId="{0B1899AA-49C9-4526-8335-F29748A147DB}"/>
    <dgm:cxn modelId="{11B04C6F-9109-4517-ADA5-B48DD00262CB}" type="presOf" srcId="{1A0AE22F-A159-4673-952B-C33C90118173}" destId="{F413BAF5-6B3C-4234-8B85-3F6367BE2CF6}" srcOrd="0" destOrd="0" presId="urn:microsoft.com/office/officeart/2005/8/layout/matrix2"/>
    <dgm:cxn modelId="{3C61C977-17F5-4A3A-B8E1-BA1C93C76333}" srcId="{1A0AE22F-A159-4673-952B-C33C90118173}" destId="{A101799B-87A3-4683-AD0F-8F630E8B5832}" srcOrd="2" destOrd="0" parTransId="{E1310976-BC78-4BAD-859C-059CE934BC24}" sibTransId="{7EA1BA2E-8048-4E74-9E22-EC4FA54A21FE}"/>
    <dgm:cxn modelId="{3DD93291-DDD2-4543-B7EE-45DEBFF858A6}" type="presOf" srcId="{BC133509-B5B6-48A8-9EE6-F5361C2586BE}" destId="{33CA0EF5-FFB0-4400-83AC-0CDF42772A1F}" srcOrd="0" destOrd="0" presId="urn:microsoft.com/office/officeart/2005/8/layout/matrix2"/>
    <dgm:cxn modelId="{94906AB5-CC45-484A-8C5E-2A64B4FED3DB}" type="presOf" srcId="{DBC18E2E-476A-4E22-8451-AA467758CEBF}" destId="{2443D239-D300-493F-A69C-AC2E439BC81A}" srcOrd="0" destOrd="0" presId="urn:microsoft.com/office/officeart/2005/8/layout/matrix2"/>
    <dgm:cxn modelId="{4E6EE5B5-7E86-4998-8646-B6C0E3344404}" type="presOf" srcId="{48B6DDAD-FE8B-4DE4-9081-76C3B9A9AA04}" destId="{0ABCBD9B-1069-4A80-9C2B-4BED767EF95E}" srcOrd="0" destOrd="0" presId="urn:microsoft.com/office/officeart/2005/8/layout/matrix2"/>
    <dgm:cxn modelId="{C13C5FCE-93B6-4094-9388-8CEEF4026B9E}" type="presOf" srcId="{A101799B-87A3-4683-AD0F-8F630E8B5832}" destId="{AA7F31DE-5DF6-424A-B41F-156C40C2B512}" srcOrd="0" destOrd="0" presId="urn:microsoft.com/office/officeart/2005/8/layout/matrix2"/>
    <dgm:cxn modelId="{CC3523EB-07AF-444C-8FCA-7FD61F55A70E}" srcId="{1A0AE22F-A159-4673-952B-C33C90118173}" destId="{BC133509-B5B6-48A8-9EE6-F5361C2586BE}" srcOrd="1" destOrd="0" parTransId="{5F6D5BFF-8D47-4F72-8C0C-B2E6988D411E}" sibTransId="{D7CCE6DC-3721-4A9A-A649-F030608AE2FE}"/>
    <dgm:cxn modelId="{42442A09-5BDA-467D-82FF-68BE95A66D0A}" type="presParOf" srcId="{F413BAF5-6B3C-4234-8B85-3F6367BE2CF6}" destId="{7C34F104-DD85-4C50-893A-5AD91362C8B6}" srcOrd="0" destOrd="0" presId="urn:microsoft.com/office/officeart/2005/8/layout/matrix2"/>
    <dgm:cxn modelId="{9F070E6A-AEAA-4950-8C4F-85368D197212}" type="presParOf" srcId="{F413BAF5-6B3C-4234-8B85-3F6367BE2CF6}" destId="{2443D239-D300-493F-A69C-AC2E439BC81A}" srcOrd="1" destOrd="0" presId="urn:microsoft.com/office/officeart/2005/8/layout/matrix2"/>
    <dgm:cxn modelId="{8972D1DB-281E-45BC-B96F-98DADC74F67B}" type="presParOf" srcId="{F413BAF5-6B3C-4234-8B85-3F6367BE2CF6}" destId="{33CA0EF5-FFB0-4400-83AC-0CDF42772A1F}" srcOrd="2" destOrd="0" presId="urn:microsoft.com/office/officeart/2005/8/layout/matrix2"/>
    <dgm:cxn modelId="{F6A9BF76-F917-4760-AFB4-FFCE79719462}" type="presParOf" srcId="{F413BAF5-6B3C-4234-8B85-3F6367BE2CF6}" destId="{AA7F31DE-5DF6-424A-B41F-156C40C2B512}" srcOrd="3" destOrd="0" presId="urn:microsoft.com/office/officeart/2005/8/layout/matrix2"/>
    <dgm:cxn modelId="{9DA525CB-831F-4057-B36A-0628195FBFB9}" type="presParOf" srcId="{F413BAF5-6B3C-4234-8B85-3F6367BE2CF6}" destId="{0ABCBD9B-1069-4A80-9C2B-4BED767EF95E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4E3EF9-9A68-43A4-BF83-EB652DE9E213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90D01C2C-5178-41B6-BE65-607A905FCC5F}">
      <dgm:prSet/>
      <dgm:spPr/>
      <dgm:t>
        <a:bodyPr/>
        <a:lstStyle/>
        <a:p>
          <a:r>
            <a:rPr lang="en-US" b="1"/>
            <a:t>Challenges</a:t>
          </a:r>
          <a:r>
            <a:rPr lang="en-US"/>
            <a:t>:</a:t>
          </a:r>
        </a:p>
      </dgm:t>
    </dgm:pt>
    <dgm:pt modelId="{CA86B76F-C771-41A3-94CA-9DB48209DC1B}" type="parTrans" cxnId="{0490A2A7-AAE2-4196-B237-58067903712D}">
      <dgm:prSet/>
      <dgm:spPr/>
      <dgm:t>
        <a:bodyPr/>
        <a:lstStyle/>
        <a:p>
          <a:endParaRPr lang="en-US"/>
        </a:p>
      </dgm:t>
    </dgm:pt>
    <dgm:pt modelId="{5BDB74E9-A4B7-45E6-895E-B5F60406BCF1}" type="sibTrans" cxnId="{0490A2A7-AAE2-4196-B237-58067903712D}">
      <dgm:prSet/>
      <dgm:spPr/>
      <dgm:t>
        <a:bodyPr/>
        <a:lstStyle/>
        <a:p>
          <a:endParaRPr lang="en-US"/>
        </a:p>
      </dgm:t>
    </dgm:pt>
    <dgm:pt modelId="{35A9AFEC-F84E-41F3-8089-DD1CF7AD884A}">
      <dgm:prSet/>
      <dgm:spPr/>
      <dgm:t>
        <a:bodyPr/>
        <a:lstStyle/>
        <a:p>
          <a:r>
            <a:rPr lang="en-US"/>
            <a:t>Complex procedures can delay imports and exports.</a:t>
          </a:r>
        </a:p>
      </dgm:t>
    </dgm:pt>
    <dgm:pt modelId="{F12C6D3F-B3DE-4C33-B74B-CE76AAAC1EB6}" type="parTrans" cxnId="{B2EFE00E-A0F3-4B34-B4DC-93969D8D8E3B}">
      <dgm:prSet/>
      <dgm:spPr/>
      <dgm:t>
        <a:bodyPr/>
        <a:lstStyle/>
        <a:p>
          <a:endParaRPr lang="en-US"/>
        </a:p>
      </dgm:t>
    </dgm:pt>
    <dgm:pt modelId="{66B5F5A9-53B6-48BE-8B09-6D6C9DD78351}" type="sibTrans" cxnId="{B2EFE00E-A0F3-4B34-B4DC-93969D8D8E3B}">
      <dgm:prSet/>
      <dgm:spPr/>
      <dgm:t>
        <a:bodyPr/>
        <a:lstStyle/>
        <a:p>
          <a:endParaRPr lang="en-US"/>
        </a:p>
      </dgm:t>
    </dgm:pt>
    <dgm:pt modelId="{D3B7811C-AFE8-4F0B-95E2-07401A75503B}">
      <dgm:prSet/>
      <dgm:spPr/>
      <dgm:t>
        <a:bodyPr/>
        <a:lstStyle/>
        <a:p>
          <a:r>
            <a:rPr lang="en-US"/>
            <a:t>High customs duties can increase product costs for consumers.</a:t>
          </a:r>
        </a:p>
      </dgm:t>
    </dgm:pt>
    <dgm:pt modelId="{3123E5D8-9299-4CC3-99D8-40810417A5F3}" type="parTrans" cxnId="{4DB9D11E-28A6-4835-8351-F16DF89896B9}">
      <dgm:prSet/>
      <dgm:spPr/>
      <dgm:t>
        <a:bodyPr/>
        <a:lstStyle/>
        <a:p>
          <a:endParaRPr lang="en-US"/>
        </a:p>
      </dgm:t>
    </dgm:pt>
    <dgm:pt modelId="{D316FD7F-FDC4-4525-A15E-45EC62BC9E51}" type="sibTrans" cxnId="{4DB9D11E-28A6-4835-8351-F16DF89896B9}">
      <dgm:prSet/>
      <dgm:spPr/>
      <dgm:t>
        <a:bodyPr/>
        <a:lstStyle/>
        <a:p>
          <a:endParaRPr lang="en-US"/>
        </a:p>
      </dgm:t>
    </dgm:pt>
    <dgm:pt modelId="{3787365E-8630-4FEC-8B1A-669DA6DAB0C5}">
      <dgm:prSet/>
      <dgm:spPr/>
      <dgm:t>
        <a:bodyPr/>
        <a:lstStyle/>
        <a:p>
          <a:r>
            <a:rPr lang="en-US" b="1"/>
            <a:t>Future Trends</a:t>
          </a:r>
          <a:r>
            <a:rPr lang="en-US"/>
            <a:t>:</a:t>
          </a:r>
        </a:p>
      </dgm:t>
    </dgm:pt>
    <dgm:pt modelId="{7DCBF804-56D9-4342-BBFC-3794F5DAC0D3}" type="parTrans" cxnId="{B055906E-E256-4875-9434-40BC5B99E4A7}">
      <dgm:prSet/>
      <dgm:spPr/>
      <dgm:t>
        <a:bodyPr/>
        <a:lstStyle/>
        <a:p>
          <a:endParaRPr lang="en-US"/>
        </a:p>
      </dgm:t>
    </dgm:pt>
    <dgm:pt modelId="{4AA6CAB2-3516-4814-8BA7-FC7EDDA8F2B3}" type="sibTrans" cxnId="{B055906E-E256-4875-9434-40BC5B99E4A7}">
      <dgm:prSet/>
      <dgm:spPr/>
      <dgm:t>
        <a:bodyPr/>
        <a:lstStyle/>
        <a:p>
          <a:endParaRPr lang="en-US"/>
        </a:p>
      </dgm:t>
    </dgm:pt>
    <dgm:pt modelId="{F603CC5B-39B2-4F7A-862A-A4BC4CCE5435}">
      <dgm:prSet/>
      <dgm:spPr/>
      <dgm:t>
        <a:bodyPr/>
        <a:lstStyle/>
        <a:p>
          <a:r>
            <a:rPr lang="en-US"/>
            <a:t>Potential simplification of customs processes for ease of doing business.</a:t>
          </a:r>
        </a:p>
      </dgm:t>
    </dgm:pt>
    <dgm:pt modelId="{E099C64D-0967-4C7E-A79A-66B0565AE3B6}" type="parTrans" cxnId="{C01E3E7F-EEC9-4AFE-9B63-2A4B875EAA71}">
      <dgm:prSet/>
      <dgm:spPr/>
      <dgm:t>
        <a:bodyPr/>
        <a:lstStyle/>
        <a:p>
          <a:endParaRPr lang="en-US"/>
        </a:p>
      </dgm:t>
    </dgm:pt>
    <dgm:pt modelId="{3FD6BE9C-66FE-471E-9D45-B7D4886A7664}" type="sibTrans" cxnId="{C01E3E7F-EEC9-4AFE-9B63-2A4B875EAA71}">
      <dgm:prSet/>
      <dgm:spPr/>
      <dgm:t>
        <a:bodyPr/>
        <a:lstStyle/>
        <a:p>
          <a:endParaRPr lang="en-US"/>
        </a:p>
      </dgm:t>
    </dgm:pt>
    <dgm:pt modelId="{99812FBF-7F15-47DB-B68D-E249128B5357}">
      <dgm:prSet/>
      <dgm:spPr/>
      <dgm:t>
        <a:bodyPr/>
        <a:lstStyle/>
        <a:p>
          <a:r>
            <a:rPr lang="en-US"/>
            <a:t>Increased use of digital tools for faster and more transparent customs processing.</a:t>
          </a:r>
        </a:p>
      </dgm:t>
    </dgm:pt>
    <dgm:pt modelId="{E88E7144-10CB-411F-8203-9F76F6EE9FAF}" type="parTrans" cxnId="{EDC1A5BA-0FBB-479F-9139-E63ABB81C312}">
      <dgm:prSet/>
      <dgm:spPr/>
      <dgm:t>
        <a:bodyPr/>
        <a:lstStyle/>
        <a:p>
          <a:endParaRPr lang="en-US"/>
        </a:p>
      </dgm:t>
    </dgm:pt>
    <dgm:pt modelId="{3E94A7FE-2ABA-4E91-82D3-D6C40FB15604}" type="sibTrans" cxnId="{EDC1A5BA-0FBB-479F-9139-E63ABB81C312}">
      <dgm:prSet/>
      <dgm:spPr/>
      <dgm:t>
        <a:bodyPr/>
        <a:lstStyle/>
        <a:p>
          <a:endParaRPr lang="en-US"/>
        </a:p>
      </dgm:t>
    </dgm:pt>
    <dgm:pt modelId="{A222C222-42C0-4E66-A9CE-AFD7637BC3AA}">
      <dgm:prSet/>
      <dgm:spPr/>
      <dgm:t>
        <a:bodyPr/>
        <a:lstStyle/>
        <a:p>
          <a:r>
            <a:rPr lang="en-US"/>
            <a:t>Enhanced international cooperation for smoother trade facilitation.</a:t>
          </a:r>
        </a:p>
      </dgm:t>
    </dgm:pt>
    <dgm:pt modelId="{0BDB9985-DE2B-4DC9-A8A9-DB867EE68999}" type="parTrans" cxnId="{1C19A862-FCB5-4499-B387-98EFE17A1804}">
      <dgm:prSet/>
      <dgm:spPr/>
      <dgm:t>
        <a:bodyPr/>
        <a:lstStyle/>
        <a:p>
          <a:endParaRPr lang="en-US"/>
        </a:p>
      </dgm:t>
    </dgm:pt>
    <dgm:pt modelId="{DBB26F5F-3067-4AFC-A15A-B2D8ED3BE010}" type="sibTrans" cxnId="{1C19A862-FCB5-4499-B387-98EFE17A1804}">
      <dgm:prSet/>
      <dgm:spPr/>
      <dgm:t>
        <a:bodyPr/>
        <a:lstStyle/>
        <a:p>
          <a:endParaRPr lang="en-US"/>
        </a:p>
      </dgm:t>
    </dgm:pt>
    <dgm:pt modelId="{37334F11-2D97-4605-A2D6-DE79F1DB1EDA}" type="pres">
      <dgm:prSet presAssocID="{E34E3EF9-9A68-43A4-BF83-EB652DE9E21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EFC7E8-2FF5-4D4A-BA95-9027090F8AD2}" type="pres">
      <dgm:prSet presAssocID="{90D01C2C-5178-41B6-BE65-607A905FCC5F}" presName="root" presStyleCnt="0"/>
      <dgm:spPr/>
    </dgm:pt>
    <dgm:pt modelId="{FD4D7C80-E25E-4824-B1F8-8D6E45A85FBC}" type="pres">
      <dgm:prSet presAssocID="{90D01C2C-5178-41B6-BE65-607A905FCC5F}" presName="rootComposite" presStyleCnt="0"/>
      <dgm:spPr/>
    </dgm:pt>
    <dgm:pt modelId="{950204F7-7A90-4E09-9CBB-960FDD77D864}" type="pres">
      <dgm:prSet presAssocID="{90D01C2C-5178-41B6-BE65-607A905FCC5F}" presName="rootText" presStyleLbl="node1" presStyleIdx="0" presStyleCnt="2"/>
      <dgm:spPr/>
    </dgm:pt>
    <dgm:pt modelId="{3B38DDF4-DDE1-4675-892C-F2E6F1332C3A}" type="pres">
      <dgm:prSet presAssocID="{90D01C2C-5178-41B6-BE65-607A905FCC5F}" presName="rootConnector" presStyleLbl="node1" presStyleIdx="0" presStyleCnt="2"/>
      <dgm:spPr/>
    </dgm:pt>
    <dgm:pt modelId="{0F4F40B7-F330-4D87-8ACC-5CB75E69C321}" type="pres">
      <dgm:prSet presAssocID="{90D01C2C-5178-41B6-BE65-607A905FCC5F}" presName="childShape" presStyleCnt="0"/>
      <dgm:spPr/>
    </dgm:pt>
    <dgm:pt modelId="{216FCFCD-AF0A-4AE9-A916-2C1AA89E7870}" type="pres">
      <dgm:prSet presAssocID="{F12C6D3F-B3DE-4C33-B74B-CE76AAAC1EB6}" presName="Name13" presStyleLbl="parChTrans1D2" presStyleIdx="0" presStyleCnt="5"/>
      <dgm:spPr/>
    </dgm:pt>
    <dgm:pt modelId="{826493A8-57F5-4B9F-A95F-76090AA84125}" type="pres">
      <dgm:prSet presAssocID="{35A9AFEC-F84E-41F3-8089-DD1CF7AD884A}" presName="childText" presStyleLbl="bgAcc1" presStyleIdx="0" presStyleCnt="5">
        <dgm:presLayoutVars>
          <dgm:bulletEnabled val="1"/>
        </dgm:presLayoutVars>
      </dgm:prSet>
      <dgm:spPr/>
    </dgm:pt>
    <dgm:pt modelId="{AF977844-538B-4FDF-9094-8C2BD59705A0}" type="pres">
      <dgm:prSet presAssocID="{3123E5D8-9299-4CC3-99D8-40810417A5F3}" presName="Name13" presStyleLbl="parChTrans1D2" presStyleIdx="1" presStyleCnt="5"/>
      <dgm:spPr/>
    </dgm:pt>
    <dgm:pt modelId="{92FD6C25-E350-44BB-A8BC-F561D96E23B4}" type="pres">
      <dgm:prSet presAssocID="{D3B7811C-AFE8-4F0B-95E2-07401A75503B}" presName="childText" presStyleLbl="bgAcc1" presStyleIdx="1" presStyleCnt="5">
        <dgm:presLayoutVars>
          <dgm:bulletEnabled val="1"/>
        </dgm:presLayoutVars>
      </dgm:prSet>
      <dgm:spPr/>
    </dgm:pt>
    <dgm:pt modelId="{017F9EBC-0A21-4960-B5A5-D0D87D6BF828}" type="pres">
      <dgm:prSet presAssocID="{3787365E-8630-4FEC-8B1A-669DA6DAB0C5}" presName="root" presStyleCnt="0"/>
      <dgm:spPr/>
    </dgm:pt>
    <dgm:pt modelId="{B4C015B0-136B-4EF1-A6B9-E660712EED5F}" type="pres">
      <dgm:prSet presAssocID="{3787365E-8630-4FEC-8B1A-669DA6DAB0C5}" presName="rootComposite" presStyleCnt="0"/>
      <dgm:spPr/>
    </dgm:pt>
    <dgm:pt modelId="{5D58A0F6-A604-4091-B2EE-0EB071EFC457}" type="pres">
      <dgm:prSet presAssocID="{3787365E-8630-4FEC-8B1A-669DA6DAB0C5}" presName="rootText" presStyleLbl="node1" presStyleIdx="1" presStyleCnt="2"/>
      <dgm:spPr/>
    </dgm:pt>
    <dgm:pt modelId="{CA7164BB-B33C-41EE-A944-24002070E405}" type="pres">
      <dgm:prSet presAssocID="{3787365E-8630-4FEC-8B1A-669DA6DAB0C5}" presName="rootConnector" presStyleLbl="node1" presStyleIdx="1" presStyleCnt="2"/>
      <dgm:spPr/>
    </dgm:pt>
    <dgm:pt modelId="{03E26E96-4811-4D7A-9A19-F149898C6BCC}" type="pres">
      <dgm:prSet presAssocID="{3787365E-8630-4FEC-8B1A-669DA6DAB0C5}" presName="childShape" presStyleCnt="0"/>
      <dgm:spPr/>
    </dgm:pt>
    <dgm:pt modelId="{47AC2697-A3A8-4803-8B51-79D8ECC2BC02}" type="pres">
      <dgm:prSet presAssocID="{E099C64D-0967-4C7E-A79A-66B0565AE3B6}" presName="Name13" presStyleLbl="parChTrans1D2" presStyleIdx="2" presStyleCnt="5"/>
      <dgm:spPr/>
    </dgm:pt>
    <dgm:pt modelId="{18ACC4EF-A57C-463C-A9E9-133E428F5790}" type="pres">
      <dgm:prSet presAssocID="{F603CC5B-39B2-4F7A-862A-A4BC4CCE5435}" presName="childText" presStyleLbl="bgAcc1" presStyleIdx="2" presStyleCnt="5">
        <dgm:presLayoutVars>
          <dgm:bulletEnabled val="1"/>
        </dgm:presLayoutVars>
      </dgm:prSet>
      <dgm:spPr/>
    </dgm:pt>
    <dgm:pt modelId="{07B6D3CA-AB6A-4E71-8C21-ED99373E8ACC}" type="pres">
      <dgm:prSet presAssocID="{E88E7144-10CB-411F-8203-9F76F6EE9FAF}" presName="Name13" presStyleLbl="parChTrans1D2" presStyleIdx="3" presStyleCnt="5"/>
      <dgm:spPr/>
    </dgm:pt>
    <dgm:pt modelId="{38C9BCC9-BAAF-4D52-ABCC-E1053C218615}" type="pres">
      <dgm:prSet presAssocID="{99812FBF-7F15-47DB-B68D-E249128B5357}" presName="childText" presStyleLbl="bgAcc1" presStyleIdx="3" presStyleCnt="5">
        <dgm:presLayoutVars>
          <dgm:bulletEnabled val="1"/>
        </dgm:presLayoutVars>
      </dgm:prSet>
      <dgm:spPr/>
    </dgm:pt>
    <dgm:pt modelId="{0D70B4AD-21CD-40C7-BC56-D547F9B99F4A}" type="pres">
      <dgm:prSet presAssocID="{0BDB9985-DE2B-4DC9-A8A9-DB867EE68999}" presName="Name13" presStyleLbl="parChTrans1D2" presStyleIdx="4" presStyleCnt="5"/>
      <dgm:spPr/>
    </dgm:pt>
    <dgm:pt modelId="{644AB7BC-98FD-4391-9B71-45494A0F40CF}" type="pres">
      <dgm:prSet presAssocID="{A222C222-42C0-4E66-A9CE-AFD7637BC3AA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2EFE00E-A0F3-4B34-B4DC-93969D8D8E3B}" srcId="{90D01C2C-5178-41B6-BE65-607A905FCC5F}" destId="{35A9AFEC-F84E-41F3-8089-DD1CF7AD884A}" srcOrd="0" destOrd="0" parTransId="{F12C6D3F-B3DE-4C33-B74B-CE76AAAC1EB6}" sibTransId="{66B5F5A9-53B6-48BE-8B09-6D6C9DD78351}"/>
    <dgm:cxn modelId="{5613960F-1926-4BDA-B079-307DC45EDCA7}" type="presOf" srcId="{35A9AFEC-F84E-41F3-8089-DD1CF7AD884A}" destId="{826493A8-57F5-4B9F-A95F-76090AA84125}" srcOrd="0" destOrd="0" presId="urn:microsoft.com/office/officeart/2005/8/layout/hierarchy3"/>
    <dgm:cxn modelId="{D6E74214-8AEF-4C79-860D-53982A9F9ADC}" type="presOf" srcId="{3787365E-8630-4FEC-8B1A-669DA6DAB0C5}" destId="{CA7164BB-B33C-41EE-A944-24002070E405}" srcOrd="1" destOrd="0" presId="urn:microsoft.com/office/officeart/2005/8/layout/hierarchy3"/>
    <dgm:cxn modelId="{4DB9D11E-28A6-4835-8351-F16DF89896B9}" srcId="{90D01C2C-5178-41B6-BE65-607A905FCC5F}" destId="{D3B7811C-AFE8-4F0B-95E2-07401A75503B}" srcOrd="1" destOrd="0" parTransId="{3123E5D8-9299-4CC3-99D8-40810417A5F3}" sibTransId="{D316FD7F-FDC4-4525-A15E-45EC62BC9E51}"/>
    <dgm:cxn modelId="{C3B1EA22-3876-42CC-BA0A-5847FC523FB7}" type="presOf" srcId="{E099C64D-0967-4C7E-A79A-66B0565AE3B6}" destId="{47AC2697-A3A8-4803-8B51-79D8ECC2BC02}" srcOrd="0" destOrd="0" presId="urn:microsoft.com/office/officeart/2005/8/layout/hierarchy3"/>
    <dgm:cxn modelId="{66BB3333-AC5B-4A87-9608-45015872137D}" type="presOf" srcId="{90D01C2C-5178-41B6-BE65-607A905FCC5F}" destId="{950204F7-7A90-4E09-9CBB-960FDD77D864}" srcOrd="0" destOrd="0" presId="urn:microsoft.com/office/officeart/2005/8/layout/hierarchy3"/>
    <dgm:cxn modelId="{1C19A862-FCB5-4499-B387-98EFE17A1804}" srcId="{3787365E-8630-4FEC-8B1A-669DA6DAB0C5}" destId="{A222C222-42C0-4E66-A9CE-AFD7637BC3AA}" srcOrd="2" destOrd="0" parTransId="{0BDB9985-DE2B-4DC9-A8A9-DB867EE68999}" sibTransId="{DBB26F5F-3067-4AFC-A15A-B2D8ED3BE010}"/>
    <dgm:cxn modelId="{B055906E-E256-4875-9434-40BC5B99E4A7}" srcId="{E34E3EF9-9A68-43A4-BF83-EB652DE9E213}" destId="{3787365E-8630-4FEC-8B1A-669DA6DAB0C5}" srcOrd="1" destOrd="0" parTransId="{7DCBF804-56D9-4342-BBFC-3794F5DAC0D3}" sibTransId="{4AA6CAB2-3516-4814-8BA7-FC7EDDA8F2B3}"/>
    <dgm:cxn modelId="{2A516D55-E5E3-45AA-A8D1-CCCCF03E428A}" type="presOf" srcId="{A222C222-42C0-4E66-A9CE-AFD7637BC3AA}" destId="{644AB7BC-98FD-4391-9B71-45494A0F40CF}" srcOrd="0" destOrd="0" presId="urn:microsoft.com/office/officeart/2005/8/layout/hierarchy3"/>
    <dgm:cxn modelId="{C01E3E7F-EEC9-4AFE-9B63-2A4B875EAA71}" srcId="{3787365E-8630-4FEC-8B1A-669DA6DAB0C5}" destId="{F603CC5B-39B2-4F7A-862A-A4BC4CCE5435}" srcOrd="0" destOrd="0" parTransId="{E099C64D-0967-4C7E-A79A-66B0565AE3B6}" sibTransId="{3FD6BE9C-66FE-471E-9D45-B7D4886A7664}"/>
    <dgm:cxn modelId="{C15F0880-64C5-403B-AEE2-5305FED8703D}" type="presOf" srcId="{3123E5D8-9299-4CC3-99D8-40810417A5F3}" destId="{AF977844-538B-4FDF-9094-8C2BD59705A0}" srcOrd="0" destOrd="0" presId="urn:microsoft.com/office/officeart/2005/8/layout/hierarchy3"/>
    <dgm:cxn modelId="{F02FE384-050B-40C2-8D26-B3B1DE949D10}" type="presOf" srcId="{E34E3EF9-9A68-43A4-BF83-EB652DE9E213}" destId="{37334F11-2D97-4605-A2D6-DE79F1DB1EDA}" srcOrd="0" destOrd="0" presId="urn:microsoft.com/office/officeart/2005/8/layout/hierarchy3"/>
    <dgm:cxn modelId="{6CD91586-5E15-493F-BB5B-28FD9E2E050B}" type="presOf" srcId="{99812FBF-7F15-47DB-B68D-E249128B5357}" destId="{38C9BCC9-BAAF-4D52-ABCC-E1053C218615}" srcOrd="0" destOrd="0" presId="urn:microsoft.com/office/officeart/2005/8/layout/hierarchy3"/>
    <dgm:cxn modelId="{C493468A-DEBB-40C2-A69E-0531C39F5582}" type="presOf" srcId="{F12C6D3F-B3DE-4C33-B74B-CE76AAAC1EB6}" destId="{216FCFCD-AF0A-4AE9-A916-2C1AA89E7870}" srcOrd="0" destOrd="0" presId="urn:microsoft.com/office/officeart/2005/8/layout/hierarchy3"/>
    <dgm:cxn modelId="{AE03FE8D-634B-4CEB-8197-634A10BEDC9D}" type="presOf" srcId="{E88E7144-10CB-411F-8203-9F76F6EE9FAF}" destId="{07B6D3CA-AB6A-4E71-8C21-ED99373E8ACC}" srcOrd="0" destOrd="0" presId="urn:microsoft.com/office/officeart/2005/8/layout/hierarchy3"/>
    <dgm:cxn modelId="{02C23C99-C3D5-4BC7-BBEA-4047AFC8361A}" type="presOf" srcId="{90D01C2C-5178-41B6-BE65-607A905FCC5F}" destId="{3B38DDF4-DDE1-4675-892C-F2E6F1332C3A}" srcOrd="1" destOrd="0" presId="urn:microsoft.com/office/officeart/2005/8/layout/hierarchy3"/>
    <dgm:cxn modelId="{0490A2A7-AAE2-4196-B237-58067903712D}" srcId="{E34E3EF9-9A68-43A4-BF83-EB652DE9E213}" destId="{90D01C2C-5178-41B6-BE65-607A905FCC5F}" srcOrd="0" destOrd="0" parTransId="{CA86B76F-C771-41A3-94CA-9DB48209DC1B}" sibTransId="{5BDB74E9-A4B7-45E6-895E-B5F60406BCF1}"/>
    <dgm:cxn modelId="{850A7EAD-F3BB-4512-BFA0-CA792C5FB908}" type="presOf" srcId="{F603CC5B-39B2-4F7A-862A-A4BC4CCE5435}" destId="{18ACC4EF-A57C-463C-A9E9-133E428F5790}" srcOrd="0" destOrd="0" presId="urn:microsoft.com/office/officeart/2005/8/layout/hierarchy3"/>
    <dgm:cxn modelId="{EDC1A5BA-0FBB-479F-9139-E63ABB81C312}" srcId="{3787365E-8630-4FEC-8B1A-669DA6DAB0C5}" destId="{99812FBF-7F15-47DB-B68D-E249128B5357}" srcOrd="1" destOrd="0" parTransId="{E88E7144-10CB-411F-8203-9F76F6EE9FAF}" sibTransId="{3E94A7FE-2ABA-4E91-82D3-D6C40FB15604}"/>
    <dgm:cxn modelId="{676027C6-A46B-41A8-B4C5-2B0C2816D4AD}" type="presOf" srcId="{3787365E-8630-4FEC-8B1A-669DA6DAB0C5}" destId="{5D58A0F6-A604-4091-B2EE-0EB071EFC457}" srcOrd="0" destOrd="0" presId="urn:microsoft.com/office/officeart/2005/8/layout/hierarchy3"/>
    <dgm:cxn modelId="{C1F812E3-F971-4C4F-94AC-B3F9ED4FC4FC}" type="presOf" srcId="{D3B7811C-AFE8-4F0B-95E2-07401A75503B}" destId="{92FD6C25-E350-44BB-A8BC-F561D96E23B4}" srcOrd="0" destOrd="0" presId="urn:microsoft.com/office/officeart/2005/8/layout/hierarchy3"/>
    <dgm:cxn modelId="{BE8FFDFA-2986-47CF-9683-58442949CDA4}" type="presOf" srcId="{0BDB9985-DE2B-4DC9-A8A9-DB867EE68999}" destId="{0D70B4AD-21CD-40C7-BC56-D547F9B99F4A}" srcOrd="0" destOrd="0" presId="urn:microsoft.com/office/officeart/2005/8/layout/hierarchy3"/>
    <dgm:cxn modelId="{172C162B-4BD7-4ED6-991A-E07A4DC853A9}" type="presParOf" srcId="{37334F11-2D97-4605-A2D6-DE79F1DB1EDA}" destId="{75EFC7E8-2FF5-4D4A-BA95-9027090F8AD2}" srcOrd="0" destOrd="0" presId="urn:microsoft.com/office/officeart/2005/8/layout/hierarchy3"/>
    <dgm:cxn modelId="{48858BC3-34C6-439A-90CA-3636786D6D85}" type="presParOf" srcId="{75EFC7E8-2FF5-4D4A-BA95-9027090F8AD2}" destId="{FD4D7C80-E25E-4824-B1F8-8D6E45A85FBC}" srcOrd="0" destOrd="0" presId="urn:microsoft.com/office/officeart/2005/8/layout/hierarchy3"/>
    <dgm:cxn modelId="{2386C944-E955-4045-A27B-865BC95BAFB7}" type="presParOf" srcId="{FD4D7C80-E25E-4824-B1F8-8D6E45A85FBC}" destId="{950204F7-7A90-4E09-9CBB-960FDD77D864}" srcOrd="0" destOrd="0" presId="urn:microsoft.com/office/officeart/2005/8/layout/hierarchy3"/>
    <dgm:cxn modelId="{5C60F875-69BE-48C9-A81B-EA53F8ABD8E5}" type="presParOf" srcId="{FD4D7C80-E25E-4824-B1F8-8D6E45A85FBC}" destId="{3B38DDF4-DDE1-4675-892C-F2E6F1332C3A}" srcOrd="1" destOrd="0" presId="urn:microsoft.com/office/officeart/2005/8/layout/hierarchy3"/>
    <dgm:cxn modelId="{C238273A-958D-4AC2-89D3-2421DA53222A}" type="presParOf" srcId="{75EFC7E8-2FF5-4D4A-BA95-9027090F8AD2}" destId="{0F4F40B7-F330-4D87-8ACC-5CB75E69C321}" srcOrd="1" destOrd="0" presId="urn:microsoft.com/office/officeart/2005/8/layout/hierarchy3"/>
    <dgm:cxn modelId="{3D084972-CCC1-41E9-B705-78A479BC3C17}" type="presParOf" srcId="{0F4F40B7-F330-4D87-8ACC-5CB75E69C321}" destId="{216FCFCD-AF0A-4AE9-A916-2C1AA89E7870}" srcOrd="0" destOrd="0" presId="urn:microsoft.com/office/officeart/2005/8/layout/hierarchy3"/>
    <dgm:cxn modelId="{DF54C91B-D0F8-4CAE-9514-08D384DD47FA}" type="presParOf" srcId="{0F4F40B7-F330-4D87-8ACC-5CB75E69C321}" destId="{826493A8-57F5-4B9F-A95F-76090AA84125}" srcOrd="1" destOrd="0" presId="urn:microsoft.com/office/officeart/2005/8/layout/hierarchy3"/>
    <dgm:cxn modelId="{A57746D6-4ECC-445D-B768-8B475E03D1E7}" type="presParOf" srcId="{0F4F40B7-F330-4D87-8ACC-5CB75E69C321}" destId="{AF977844-538B-4FDF-9094-8C2BD59705A0}" srcOrd="2" destOrd="0" presId="urn:microsoft.com/office/officeart/2005/8/layout/hierarchy3"/>
    <dgm:cxn modelId="{39A29A1F-B18F-4DC5-A722-F7030EF54739}" type="presParOf" srcId="{0F4F40B7-F330-4D87-8ACC-5CB75E69C321}" destId="{92FD6C25-E350-44BB-A8BC-F561D96E23B4}" srcOrd="3" destOrd="0" presId="urn:microsoft.com/office/officeart/2005/8/layout/hierarchy3"/>
    <dgm:cxn modelId="{C4307A01-402D-4E03-8CA1-2D48AC644D68}" type="presParOf" srcId="{37334F11-2D97-4605-A2D6-DE79F1DB1EDA}" destId="{017F9EBC-0A21-4960-B5A5-D0D87D6BF828}" srcOrd="1" destOrd="0" presId="urn:microsoft.com/office/officeart/2005/8/layout/hierarchy3"/>
    <dgm:cxn modelId="{7F03AF42-957F-46A6-887B-94C10F92AD4E}" type="presParOf" srcId="{017F9EBC-0A21-4960-B5A5-D0D87D6BF828}" destId="{B4C015B0-136B-4EF1-A6B9-E660712EED5F}" srcOrd="0" destOrd="0" presId="urn:microsoft.com/office/officeart/2005/8/layout/hierarchy3"/>
    <dgm:cxn modelId="{B3DEBE20-D907-42C7-82AF-F289FB5BD351}" type="presParOf" srcId="{B4C015B0-136B-4EF1-A6B9-E660712EED5F}" destId="{5D58A0F6-A604-4091-B2EE-0EB071EFC457}" srcOrd="0" destOrd="0" presId="urn:microsoft.com/office/officeart/2005/8/layout/hierarchy3"/>
    <dgm:cxn modelId="{2C1BB41C-760D-4A28-80FB-1A78438A3882}" type="presParOf" srcId="{B4C015B0-136B-4EF1-A6B9-E660712EED5F}" destId="{CA7164BB-B33C-41EE-A944-24002070E405}" srcOrd="1" destOrd="0" presId="urn:microsoft.com/office/officeart/2005/8/layout/hierarchy3"/>
    <dgm:cxn modelId="{6480D3FC-6ACF-447B-AC3C-9B44BD3DDB65}" type="presParOf" srcId="{017F9EBC-0A21-4960-B5A5-D0D87D6BF828}" destId="{03E26E96-4811-4D7A-9A19-F149898C6BCC}" srcOrd="1" destOrd="0" presId="urn:microsoft.com/office/officeart/2005/8/layout/hierarchy3"/>
    <dgm:cxn modelId="{7E148F8B-C123-4D3E-8F7C-95D22262172D}" type="presParOf" srcId="{03E26E96-4811-4D7A-9A19-F149898C6BCC}" destId="{47AC2697-A3A8-4803-8B51-79D8ECC2BC02}" srcOrd="0" destOrd="0" presId="urn:microsoft.com/office/officeart/2005/8/layout/hierarchy3"/>
    <dgm:cxn modelId="{F1B20CF8-A484-447E-A6B6-4A1453DE2EB3}" type="presParOf" srcId="{03E26E96-4811-4D7A-9A19-F149898C6BCC}" destId="{18ACC4EF-A57C-463C-A9E9-133E428F5790}" srcOrd="1" destOrd="0" presId="urn:microsoft.com/office/officeart/2005/8/layout/hierarchy3"/>
    <dgm:cxn modelId="{67155A41-8CA8-439C-9DED-3C7ADD7281BF}" type="presParOf" srcId="{03E26E96-4811-4D7A-9A19-F149898C6BCC}" destId="{07B6D3CA-AB6A-4E71-8C21-ED99373E8ACC}" srcOrd="2" destOrd="0" presId="urn:microsoft.com/office/officeart/2005/8/layout/hierarchy3"/>
    <dgm:cxn modelId="{3E20DD4A-62E5-4E24-970D-10D2BC5C64BD}" type="presParOf" srcId="{03E26E96-4811-4D7A-9A19-F149898C6BCC}" destId="{38C9BCC9-BAAF-4D52-ABCC-E1053C218615}" srcOrd="3" destOrd="0" presId="urn:microsoft.com/office/officeart/2005/8/layout/hierarchy3"/>
    <dgm:cxn modelId="{22EB6623-A601-469D-90E0-539351162D80}" type="presParOf" srcId="{03E26E96-4811-4D7A-9A19-F149898C6BCC}" destId="{0D70B4AD-21CD-40C7-BC56-D547F9B99F4A}" srcOrd="4" destOrd="0" presId="urn:microsoft.com/office/officeart/2005/8/layout/hierarchy3"/>
    <dgm:cxn modelId="{0767FAB2-B5BD-4D93-9DC3-A2B5D6229006}" type="presParOf" srcId="{03E26E96-4811-4D7A-9A19-F149898C6BCC}" destId="{644AB7BC-98FD-4391-9B71-45494A0F40CF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B2328-1B91-40B0-8A58-59BA7132AEEB}">
      <dsp:nvSpPr>
        <dsp:cNvPr id="0" name=""/>
        <dsp:cNvSpPr/>
      </dsp:nvSpPr>
      <dsp:spPr>
        <a:xfrm>
          <a:off x="0" y="47056"/>
          <a:ext cx="10515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Basic Customs Duty (BCD)</a:t>
          </a:r>
          <a:r>
            <a:rPr lang="en-US" sz="2100" kern="1200"/>
            <a:t>: </a:t>
          </a:r>
        </a:p>
      </dsp:txBody>
      <dsp:txXfrm>
        <a:off x="24588" y="71644"/>
        <a:ext cx="10466424" cy="454509"/>
      </dsp:txXfrm>
    </dsp:sp>
    <dsp:sp modelId="{1974BD01-BAA2-41B8-AA8D-6FCEA4DEC365}">
      <dsp:nvSpPr>
        <dsp:cNvPr id="0" name=""/>
        <dsp:cNvSpPr/>
      </dsp:nvSpPr>
      <dsp:spPr>
        <a:xfrm>
          <a:off x="0" y="550741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Levied on imported goods based on the Harmonized System of Nomenclature (HSN).</a:t>
          </a:r>
        </a:p>
      </dsp:txBody>
      <dsp:txXfrm>
        <a:off x="0" y="550741"/>
        <a:ext cx="10515600" cy="347760"/>
      </dsp:txXfrm>
    </dsp:sp>
    <dsp:sp modelId="{9A486839-9CB4-46BA-A6C0-B201C57EF65E}">
      <dsp:nvSpPr>
        <dsp:cNvPr id="0" name=""/>
        <dsp:cNvSpPr/>
      </dsp:nvSpPr>
      <dsp:spPr>
        <a:xfrm>
          <a:off x="0" y="898501"/>
          <a:ext cx="10515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Countervailing Duty (CVD)</a:t>
          </a:r>
          <a:r>
            <a:rPr lang="en-US" sz="2100" kern="1200"/>
            <a:t>: </a:t>
          </a:r>
        </a:p>
      </dsp:txBody>
      <dsp:txXfrm>
        <a:off x="24588" y="923089"/>
        <a:ext cx="10466424" cy="454509"/>
      </dsp:txXfrm>
    </dsp:sp>
    <dsp:sp modelId="{CA603185-0BF9-4741-B850-5539BCB163A5}">
      <dsp:nvSpPr>
        <dsp:cNvPr id="0" name=""/>
        <dsp:cNvSpPr/>
      </dsp:nvSpPr>
      <dsp:spPr>
        <a:xfrm>
          <a:off x="0" y="1402186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Imposed to counterbalance the excise duty on similar goods manufactured domestically.</a:t>
          </a:r>
        </a:p>
      </dsp:txBody>
      <dsp:txXfrm>
        <a:off x="0" y="1402186"/>
        <a:ext cx="10515600" cy="347760"/>
      </dsp:txXfrm>
    </dsp:sp>
    <dsp:sp modelId="{9C8F9AEA-B321-4F7C-8F68-5C63A8E4E8D2}">
      <dsp:nvSpPr>
        <dsp:cNvPr id="0" name=""/>
        <dsp:cNvSpPr/>
      </dsp:nvSpPr>
      <dsp:spPr>
        <a:xfrm>
          <a:off x="0" y="1749946"/>
          <a:ext cx="10515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Additional Customs Duty (ACD)</a:t>
          </a:r>
          <a:r>
            <a:rPr lang="en-US" sz="2100" kern="1200"/>
            <a:t>: </a:t>
          </a:r>
        </a:p>
      </dsp:txBody>
      <dsp:txXfrm>
        <a:off x="24588" y="1774534"/>
        <a:ext cx="10466424" cy="454509"/>
      </dsp:txXfrm>
    </dsp:sp>
    <dsp:sp modelId="{400A692D-9B53-40F4-82AF-F5B8E3DBA304}">
      <dsp:nvSpPr>
        <dsp:cNvPr id="0" name=""/>
        <dsp:cNvSpPr/>
      </dsp:nvSpPr>
      <dsp:spPr>
        <a:xfrm>
          <a:off x="0" y="2253631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Similar to local sales tax/VAT and ensures parity between imports and local products.</a:t>
          </a:r>
        </a:p>
      </dsp:txBody>
      <dsp:txXfrm>
        <a:off x="0" y="2253631"/>
        <a:ext cx="10515600" cy="347760"/>
      </dsp:txXfrm>
    </dsp:sp>
    <dsp:sp modelId="{B722ECAC-0C2A-4312-9615-1AD8FA5AEA54}">
      <dsp:nvSpPr>
        <dsp:cNvPr id="0" name=""/>
        <dsp:cNvSpPr/>
      </dsp:nvSpPr>
      <dsp:spPr>
        <a:xfrm>
          <a:off x="0" y="2601391"/>
          <a:ext cx="10515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Anti-dumping Duty</a:t>
          </a:r>
          <a:r>
            <a:rPr lang="en-US" sz="2100" kern="1200"/>
            <a:t>: </a:t>
          </a:r>
        </a:p>
      </dsp:txBody>
      <dsp:txXfrm>
        <a:off x="24588" y="2625979"/>
        <a:ext cx="10466424" cy="454509"/>
      </dsp:txXfrm>
    </dsp:sp>
    <dsp:sp modelId="{59850519-D265-4A8C-B37F-F01199D0F064}">
      <dsp:nvSpPr>
        <dsp:cNvPr id="0" name=""/>
        <dsp:cNvSpPr/>
      </dsp:nvSpPr>
      <dsp:spPr>
        <a:xfrm>
          <a:off x="0" y="3105076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Imposed on goods priced lower than the fair market value to protect domestic industries.</a:t>
          </a:r>
        </a:p>
      </dsp:txBody>
      <dsp:txXfrm>
        <a:off x="0" y="3105076"/>
        <a:ext cx="10515600" cy="347760"/>
      </dsp:txXfrm>
    </dsp:sp>
    <dsp:sp modelId="{38C63B85-F8E5-4CBE-92FB-CE88387D5854}">
      <dsp:nvSpPr>
        <dsp:cNvPr id="0" name=""/>
        <dsp:cNvSpPr/>
      </dsp:nvSpPr>
      <dsp:spPr>
        <a:xfrm>
          <a:off x="0" y="3452836"/>
          <a:ext cx="10515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Safeguard Duty</a:t>
          </a:r>
          <a:r>
            <a:rPr lang="en-US" sz="2100" kern="1200"/>
            <a:t>: </a:t>
          </a:r>
        </a:p>
      </dsp:txBody>
      <dsp:txXfrm>
        <a:off x="24588" y="3477424"/>
        <a:ext cx="10466424" cy="454509"/>
      </dsp:txXfrm>
    </dsp:sp>
    <dsp:sp modelId="{A0182A44-83DC-4A92-AFAD-1814D952DCA0}">
      <dsp:nvSpPr>
        <dsp:cNvPr id="0" name=""/>
        <dsp:cNvSpPr/>
      </dsp:nvSpPr>
      <dsp:spPr>
        <a:xfrm>
          <a:off x="0" y="3956521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Temporarily imposed to protect local industries from sudden surges in imports.</a:t>
          </a:r>
        </a:p>
      </dsp:txBody>
      <dsp:txXfrm>
        <a:off x="0" y="3956521"/>
        <a:ext cx="10515600" cy="347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A8D4D-64CC-4ECD-A3C9-E103544AA638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A2D7F-5000-4D5E-A4F5-220FE325D61C}">
      <dsp:nvSpPr>
        <dsp:cNvPr id="0" name=""/>
        <dsp:cNvSpPr/>
      </dsp:nvSpPr>
      <dsp:spPr>
        <a:xfrm>
          <a:off x="11296" y="1305401"/>
          <a:ext cx="3384708" cy="17405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Assessable Value</a:t>
          </a:r>
          <a:r>
            <a:rPr lang="en-US" sz="1900" kern="1200"/>
            <a:t>: The value of goods based on the transaction value (including cost, insurance, and freight - CIF).</a:t>
          </a:r>
        </a:p>
      </dsp:txBody>
      <dsp:txXfrm>
        <a:off x="96262" y="1390367"/>
        <a:ext cx="3214776" cy="1570603"/>
      </dsp:txXfrm>
    </dsp:sp>
    <dsp:sp modelId="{97CD27ED-3185-43D7-9900-DAB8B4FDE1BC}">
      <dsp:nvSpPr>
        <dsp:cNvPr id="0" name=""/>
        <dsp:cNvSpPr/>
      </dsp:nvSpPr>
      <dsp:spPr>
        <a:xfrm>
          <a:off x="3565445" y="1305401"/>
          <a:ext cx="3384708" cy="174053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Tariff Rates</a:t>
          </a:r>
          <a:r>
            <a:rPr lang="en-US" sz="1900" kern="1200"/>
            <a:t>: Customs duties vary by product category, as defined by the Customs Tariff Act.</a:t>
          </a:r>
        </a:p>
      </dsp:txBody>
      <dsp:txXfrm>
        <a:off x="3650411" y="1390367"/>
        <a:ext cx="3214776" cy="1570603"/>
      </dsp:txXfrm>
    </dsp:sp>
    <dsp:sp modelId="{5BDB45CE-FDFB-462E-BEF1-46E6EB8CFB2E}">
      <dsp:nvSpPr>
        <dsp:cNvPr id="0" name=""/>
        <dsp:cNvSpPr/>
      </dsp:nvSpPr>
      <dsp:spPr>
        <a:xfrm>
          <a:off x="7119595" y="1305401"/>
          <a:ext cx="3384708" cy="174053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Exemptions and Concessions</a:t>
          </a:r>
          <a:r>
            <a:rPr lang="en-US" sz="1900" kern="1200"/>
            <a:t>: Certain goods may qualify for reduced or zero duty based on trade agreements or government policies.</a:t>
          </a:r>
        </a:p>
      </dsp:txBody>
      <dsp:txXfrm>
        <a:off x="7204561" y="1390367"/>
        <a:ext cx="3214776" cy="1570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4F104-DD85-4C50-893A-5AD91362C8B6}">
      <dsp:nvSpPr>
        <dsp:cNvPr id="0" name=""/>
        <dsp:cNvSpPr/>
      </dsp:nvSpPr>
      <dsp:spPr>
        <a:xfrm>
          <a:off x="3082131" y="0"/>
          <a:ext cx="4351338" cy="4351338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443D239-D300-493F-A69C-AC2E439BC81A}">
      <dsp:nvSpPr>
        <dsp:cNvPr id="0" name=""/>
        <dsp:cNvSpPr/>
      </dsp:nvSpPr>
      <dsp:spPr>
        <a:xfrm>
          <a:off x="3364967" y="282836"/>
          <a:ext cx="1740535" cy="174053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Revenue Generation</a:t>
          </a:r>
          <a:r>
            <a:rPr lang="en-US" sz="1400" kern="1200" dirty="0"/>
            <a:t>: Significant source of revenue for the government.</a:t>
          </a:r>
        </a:p>
      </dsp:txBody>
      <dsp:txXfrm>
        <a:off x="3449933" y="367802"/>
        <a:ext cx="1570603" cy="1570603"/>
      </dsp:txXfrm>
    </dsp:sp>
    <dsp:sp modelId="{33CA0EF5-FFB0-4400-83AC-0CDF42772A1F}">
      <dsp:nvSpPr>
        <dsp:cNvPr id="0" name=""/>
        <dsp:cNvSpPr/>
      </dsp:nvSpPr>
      <dsp:spPr>
        <a:xfrm>
          <a:off x="5410096" y="282836"/>
          <a:ext cx="1740535" cy="174053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Trade Regulation</a:t>
          </a:r>
          <a:r>
            <a:rPr lang="en-US" sz="1400" kern="1200"/>
            <a:t>: Helps manage the flow of goods, controlling what enters and exits the country.</a:t>
          </a:r>
        </a:p>
      </dsp:txBody>
      <dsp:txXfrm>
        <a:off x="5495062" y="367802"/>
        <a:ext cx="1570603" cy="1570603"/>
      </dsp:txXfrm>
    </dsp:sp>
    <dsp:sp modelId="{AA7F31DE-5DF6-424A-B41F-156C40C2B512}">
      <dsp:nvSpPr>
        <dsp:cNvPr id="0" name=""/>
        <dsp:cNvSpPr/>
      </dsp:nvSpPr>
      <dsp:spPr>
        <a:xfrm>
          <a:off x="3364967" y="2327965"/>
          <a:ext cx="1740535" cy="174053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Domestic Protection</a:t>
          </a:r>
          <a:r>
            <a:rPr lang="en-US" sz="1400" kern="1200"/>
            <a:t>: Shields local industries from unfair foreign competition.</a:t>
          </a:r>
        </a:p>
      </dsp:txBody>
      <dsp:txXfrm>
        <a:off x="3449933" y="2412931"/>
        <a:ext cx="1570603" cy="1570603"/>
      </dsp:txXfrm>
    </dsp:sp>
    <dsp:sp modelId="{0ABCBD9B-1069-4A80-9C2B-4BED767EF95E}">
      <dsp:nvSpPr>
        <dsp:cNvPr id="0" name=""/>
        <dsp:cNvSpPr/>
      </dsp:nvSpPr>
      <dsp:spPr>
        <a:xfrm>
          <a:off x="5410096" y="2327965"/>
          <a:ext cx="1740535" cy="174053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Ensuring Quality and Standards</a:t>
          </a:r>
          <a:r>
            <a:rPr lang="en-US" sz="1400" kern="1200"/>
            <a:t>: Helps monitor and maintain the quality of imported goods, ensuring they meet national standards.</a:t>
          </a:r>
        </a:p>
      </dsp:txBody>
      <dsp:txXfrm>
        <a:off x="5495062" y="2412931"/>
        <a:ext cx="1570603" cy="1570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204F7-7A90-4E09-9CBB-960FDD77D864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Challenges</a:t>
          </a:r>
          <a:r>
            <a:rPr lang="en-US" sz="2700" kern="1200"/>
            <a:t>:</a:t>
          </a:r>
        </a:p>
      </dsp:txBody>
      <dsp:txXfrm>
        <a:off x="3225322" y="28786"/>
        <a:ext cx="1776862" cy="861625"/>
      </dsp:txXfrm>
    </dsp:sp>
    <dsp:sp modelId="{216FCFCD-AF0A-4AE9-A916-2C1AA89E7870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493A8-57F5-4B9F-A95F-76090AA84125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Complex procedures can delay imports and exports.</a:t>
          </a:r>
        </a:p>
      </dsp:txBody>
      <dsp:txXfrm>
        <a:off x="3591417" y="1172833"/>
        <a:ext cx="1410767" cy="861625"/>
      </dsp:txXfrm>
    </dsp:sp>
    <dsp:sp modelId="{AF977844-538B-4FDF-9094-8C2BD59705A0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FD6C25-E350-44BB-A8BC-F561D96E23B4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High customs duties can increase product costs for consumers.</a:t>
          </a:r>
        </a:p>
      </dsp:txBody>
      <dsp:txXfrm>
        <a:off x="3591417" y="2316879"/>
        <a:ext cx="1410767" cy="861625"/>
      </dsp:txXfrm>
    </dsp:sp>
    <dsp:sp modelId="{5D58A0F6-A604-4091-B2EE-0EB071EFC457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Future Trends</a:t>
          </a:r>
          <a:r>
            <a:rPr lang="en-US" sz="2700" kern="1200"/>
            <a:t>:</a:t>
          </a:r>
        </a:p>
      </dsp:txBody>
      <dsp:txXfrm>
        <a:off x="5513415" y="28786"/>
        <a:ext cx="1776862" cy="861625"/>
      </dsp:txXfrm>
    </dsp:sp>
    <dsp:sp modelId="{47AC2697-A3A8-4803-8B51-79D8ECC2BC0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CC4EF-A57C-463C-A9E9-133E428F5790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Potential simplification of customs processes for ease of doing business.</a:t>
          </a:r>
        </a:p>
      </dsp:txBody>
      <dsp:txXfrm>
        <a:off x="5879510" y="1172833"/>
        <a:ext cx="1410767" cy="861625"/>
      </dsp:txXfrm>
    </dsp:sp>
    <dsp:sp modelId="{07B6D3CA-AB6A-4E71-8C21-ED99373E8ACC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9BCC9-BAAF-4D52-ABCC-E1053C218615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Increased use of digital tools for faster and more transparent customs processing.</a:t>
          </a:r>
        </a:p>
      </dsp:txBody>
      <dsp:txXfrm>
        <a:off x="5879510" y="2316879"/>
        <a:ext cx="1410767" cy="861625"/>
      </dsp:txXfrm>
    </dsp:sp>
    <dsp:sp modelId="{0D70B4AD-21CD-40C7-BC56-D547F9B99F4A}">
      <dsp:nvSpPr>
        <dsp:cNvPr id="0" name=""/>
        <dsp:cNvSpPr/>
      </dsp:nvSpPr>
      <dsp:spPr>
        <a:xfrm>
          <a:off x="5669656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AB7BC-98FD-4391-9B71-45494A0F40CF}">
      <dsp:nvSpPr>
        <dsp:cNvPr id="0" name=""/>
        <dsp:cNvSpPr/>
      </dsp:nvSpPr>
      <dsp:spPr>
        <a:xfrm>
          <a:off x="5852704" y="3434120"/>
          <a:ext cx="1464379" cy="9152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Enhanced international cooperation for smoother trade facilitation.</a:t>
          </a:r>
        </a:p>
      </dsp:txBody>
      <dsp:txXfrm>
        <a:off x="5879510" y="3460926"/>
        <a:ext cx="1410767" cy="861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78D2-AA05-4FC5-A7F3-212F42B2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Customs Duty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99D17-ACC1-492A-9ED7-54136999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Customs duty is a tax imposed on imports and exports of goods when they cross international borders.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To regulate trade, safeguard domestic industries, and generate revenue for the government.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Applicability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Customs duty applies to goods brought into or sent out of a country.</a:t>
            </a:r>
          </a:p>
        </p:txBody>
      </p:sp>
    </p:spTree>
    <p:extLst>
      <p:ext uri="{BB962C8B-B14F-4D97-AF65-F5344CB8AC3E}">
        <p14:creationId xmlns:p14="http://schemas.microsoft.com/office/powerpoint/2010/main" val="124747780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5C37-47EF-4651-8DD0-B6C8B2A5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Customs Duties in India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7D3221-7CAD-4B23-BFF2-A5B7F6A592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5058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061850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3DD6F-DCE5-482D-B889-538D564C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 of Customs Duty Calculation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79303AC-058C-4FD6-82EC-A8400673AE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6186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0548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0B306-3973-41EF-8682-ED2ECC4EE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Customs Duty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6F62E7-602A-4F07-89CC-7DC30775E5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8144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637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5936-3D95-482F-86FF-5C7E53C9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and Future Trends in Customs Duty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4DDE78-C1E7-465C-924A-FECC87FE90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3835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6744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386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Customs Duty</vt:lpstr>
      <vt:lpstr>Types of Customs Duties in India</vt:lpstr>
      <vt:lpstr>Key Elements of Customs Duty Calculation</vt:lpstr>
      <vt:lpstr>Importance of Customs Duty</vt:lpstr>
      <vt:lpstr>Challenges and Future Trends in Customs Duty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3</cp:revision>
  <dcterms:created xsi:type="dcterms:W3CDTF">2024-11-12T12:27:33Z</dcterms:created>
  <dcterms:modified xsi:type="dcterms:W3CDTF">2024-11-12T16:06:07Z</dcterms:modified>
</cp:coreProperties>
</file>