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8FB04C-3384-449B-9FDE-4B780458F92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FA17A22-7985-4600-851B-E814A8ABE272}">
      <dgm:prSet/>
      <dgm:spPr/>
      <dgm:t>
        <a:bodyPr/>
        <a:lstStyle/>
        <a:p>
          <a:r>
            <a:rPr lang="en-US" b="1"/>
            <a:t>Self-Assessment (Section 140A)</a:t>
          </a:r>
          <a:r>
            <a:rPr lang="en-US"/>
            <a:t>:</a:t>
          </a:r>
        </a:p>
      </dgm:t>
    </dgm:pt>
    <dgm:pt modelId="{B352847B-23DF-4DCD-92E7-AA3F090A3726}" type="parTrans" cxnId="{5E461255-99A3-422C-A84D-709280D2F41B}">
      <dgm:prSet/>
      <dgm:spPr/>
      <dgm:t>
        <a:bodyPr/>
        <a:lstStyle/>
        <a:p>
          <a:endParaRPr lang="en-US"/>
        </a:p>
      </dgm:t>
    </dgm:pt>
    <dgm:pt modelId="{15AD0011-15D4-4937-B084-3414733B9BB1}" type="sibTrans" cxnId="{5E461255-99A3-422C-A84D-709280D2F41B}">
      <dgm:prSet/>
      <dgm:spPr/>
      <dgm:t>
        <a:bodyPr/>
        <a:lstStyle/>
        <a:p>
          <a:endParaRPr lang="en-US"/>
        </a:p>
      </dgm:t>
    </dgm:pt>
    <dgm:pt modelId="{61812D68-65D5-4D17-A485-7CB457E69849}">
      <dgm:prSet/>
      <dgm:spPr/>
      <dgm:t>
        <a:bodyPr/>
        <a:lstStyle/>
        <a:p>
          <a:r>
            <a:rPr lang="en-US"/>
            <a:t>Taxpayer calculates and pays taxes before filing the return.</a:t>
          </a:r>
        </a:p>
      </dgm:t>
    </dgm:pt>
    <dgm:pt modelId="{F60F061D-358A-44C7-AB4B-21EF778D3A72}" type="parTrans" cxnId="{84F2B603-DBCD-41A5-B077-17BD9D7C2B80}">
      <dgm:prSet/>
      <dgm:spPr/>
      <dgm:t>
        <a:bodyPr/>
        <a:lstStyle/>
        <a:p>
          <a:endParaRPr lang="en-US"/>
        </a:p>
      </dgm:t>
    </dgm:pt>
    <dgm:pt modelId="{04D35638-C55A-433A-83FA-7B7B4B84C3D3}" type="sibTrans" cxnId="{84F2B603-DBCD-41A5-B077-17BD9D7C2B80}">
      <dgm:prSet/>
      <dgm:spPr/>
      <dgm:t>
        <a:bodyPr/>
        <a:lstStyle/>
        <a:p>
          <a:endParaRPr lang="en-US"/>
        </a:p>
      </dgm:t>
    </dgm:pt>
    <dgm:pt modelId="{73FEB760-A5DE-41ED-9DF8-407D3A289F65}">
      <dgm:prSet/>
      <dgm:spPr/>
      <dgm:t>
        <a:bodyPr/>
        <a:lstStyle/>
        <a:p>
          <a:r>
            <a:rPr lang="en-US" b="1"/>
            <a:t>Summary Assessment (Section 143(1))</a:t>
          </a:r>
          <a:r>
            <a:rPr lang="en-US"/>
            <a:t>:</a:t>
          </a:r>
        </a:p>
      </dgm:t>
    </dgm:pt>
    <dgm:pt modelId="{8E4C482B-66A3-4105-94D5-DD0B9FFB4B07}" type="parTrans" cxnId="{A8826D78-B96E-4701-BDD4-5381FD2F497B}">
      <dgm:prSet/>
      <dgm:spPr/>
      <dgm:t>
        <a:bodyPr/>
        <a:lstStyle/>
        <a:p>
          <a:endParaRPr lang="en-US"/>
        </a:p>
      </dgm:t>
    </dgm:pt>
    <dgm:pt modelId="{37B011A7-874F-46C6-8EA7-24767773892A}" type="sibTrans" cxnId="{A8826D78-B96E-4701-BDD4-5381FD2F497B}">
      <dgm:prSet/>
      <dgm:spPr/>
      <dgm:t>
        <a:bodyPr/>
        <a:lstStyle/>
        <a:p>
          <a:endParaRPr lang="en-US"/>
        </a:p>
      </dgm:t>
    </dgm:pt>
    <dgm:pt modelId="{F658E8D9-DA76-4021-A603-A9FE67966C06}">
      <dgm:prSet/>
      <dgm:spPr/>
      <dgm:t>
        <a:bodyPr/>
        <a:lstStyle/>
        <a:p>
          <a:r>
            <a:rPr lang="en-US"/>
            <a:t>A preliminary check by the Income Tax Department based on the return filed.</a:t>
          </a:r>
        </a:p>
      </dgm:t>
    </dgm:pt>
    <dgm:pt modelId="{1D3A2692-1F0C-47B5-8FBD-C8FFACC0502D}" type="parTrans" cxnId="{7C1F7860-4A50-4CD1-915A-58B659F6A727}">
      <dgm:prSet/>
      <dgm:spPr/>
      <dgm:t>
        <a:bodyPr/>
        <a:lstStyle/>
        <a:p>
          <a:endParaRPr lang="en-US"/>
        </a:p>
      </dgm:t>
    </dgm:pt>
    <dgm:pt modelId="{E74D1CC7-9584-43BD-9F53-7FF1298F3193}" type="sibTrans" cxnId="{7C1F7860-4A50-4CD1-915A-58B659F6A727}">
      <dgm:prSet/>
      <dgm:spPr/>
      <dgm:t>
        <a:bodyPr/>
        <a:lstStyle/>
        <a:p>
          <a:endParaRPr lang="en-US"/>
        </a:p>
      </dgm:t>
    </dgm:pt>
    <dgm:pt modelId="{20442753-88A8-441D-924B-2C1C22B6DAEF}">
      <dgm:prSet/>
      <dgm:spPr/>
      <dgm:t>
        <a:bodyPr/>
        <a:lstStyle/>
        <a:p>
          <a:r>
            <a:rPr lang="en-US" b="1"/>
            <a:t>Scrutiny Assessment (Section 143(3))</a:t>
          </a:r>
          <a:r>
            <a:rPr lang="en-US"/>
            <a:t>:</a:t>
          </a:r>
        </a:p>
      </dgm:t>
    </dgm:pt>
    <dgm:pt modelId="{9C29AF18-8055-41BC-B727-03FF55DA3E1B}" type="parTrans" cxnId="{AC418F27-0B68-414A-AD60-D38DEBDCC433}">
      <dgm:prSet/>
      <dgm:spPr/>
      <dgm:t>
        <a:bodyPr/>
        <a:lstStyle/>
        <a:p>
          <a:endParaRPr lang="en-US"/>
        </a:p>
      </dgm:t>
    </dgm:pt>
    <dgm:pt modelId="{D1DBF7DF-E45D-41DA-A2B8-7057E835912A}" type="sibTrans" cxnId="{AC418F27-0B68-414A-AD60-D38DEBDCC433}">
      <dgm:prSet/>
      <dgm:spPr/>
      <dgm:t>
        <a:bodyPr/>
        <a:lstStyle/>
        <a:p>
          <a:endParaRPr lang="en-US"/>
        </a:p>
      </dgm:t>
    </dgm:pt>
    <dgm:pt modelId="{6F318EA1-5E9C-4CFB-A86C-670F5DCE2D8A}">
      <dgm:prSet/>
      <dgm:spPr/>
      <dgm:t>
        <a:bodyPr/>
        <a:lstStyle/>
        <a:p>
          <a:r>
            <a:rPr lang="en-US"/>
            <a:t>A detailed assessment to verify the accuracy of income declared.</a:t>
          </a:r>
        </a:p>
      </dgm:t>
    </dgm:pt>
    <dgm:pt modelId="{8AE05EEE-89CE-4E41-B563-901BC7702C3F}" type="parTrans" cxnId="{6B3F80CD-A659-4366-A662-12026E381151}">
      <dgm:prSet/>
      <dgm:spPr/>
      <dgm:t>
        <a:bodyPr/>
        <a:lstStyle/>
        <a:p>
          <a:endParaRPr lang="en-US"/>
        </a:p>
      </dgm:t>
    </dgm:pt>
    <dgm:pt modelId="{D6E93BD1-E8A6-4F81-8801-1764CC7554D7}" type="sibTrans" cxnId="{6B3F80CD-A659-4366-A662-12026E381151}">
      <dgm:prSet/>
      <dgm:spPr/>
      <dgm:t>
        <a:bodyPr/>
        <a:lstStyle/>
        <a:p>
          <a:endParaRPr lang="en-US"/>
        </a:p>
      </dgm:t>
    </dgm:pt>
    <dgm:pt modelId="{D7714DCD-1880-445C-A0FF-4EAFD4F577B8}">
      <dgm:prSet/>
      <dgm:spPr/>
      <dgm:t>
        <a:bodyPr/>
        <a:lstStyle/>
        <a:p>
          <a:r>
            <a:rPr lang="en-US" b="1"/>
            <a:t>Best Judgment Assessment (Section 144)</a:t>
          </a:r>
          <a:r>
            <a:rPr lang="en-US"/>
            <a:t>:</a:t>
          </a:r>
        </a:p>
      </dgm:t>
    </dgm:pt>
    <dgm:pt modelId="{F751D343-5132-481A-AB98-B64ADFEBC95A}" type="parTrans" cxnId="{54F8A1CD-8A3D-4D3C-8A9C-456F6293B49A}">
      <dgm:prSet/>
      <dgm:spPr/>
      <dgm:t>
        <a:bodyPr/>
        <a:lstStyle/>
        <a:p>
          <a:endParaRPr lang="en-US"/>
        </a:p>
      </dgm:t>
    </dgm:pt>
    <dgm:pt modelId="{E8E6A085-F336-4BF6-8B7C-F2D66BE1911F}" type="sibTrans" cxnId="{54F8A1CD-8A3D-4D3C-8A9C-456F6293B49A}">
      <dgm:prSet/>
      <dgm:spPr/>
      <dgm:t>
        <a:bodyPr/>
        <a:lstStyle/>
        <a:p>
          <a:endParaRPr lang="en-US"/>
        </a:p>
      </dgm:t>
    </dgm:pt>
    <dgm:pt modelId="{860DEB66-CBCE-4755-8EA2-F9B14C6799CA}">
      <dgm:prSet/>
      <dgm:spPr/>
      <dgm:t>
        <a:bodyPr/>
        <a:lstStyle/>
        <a:p>
          <a:r>
            <a:rPr lang="en-US"/>
            <a:t>Applied if the taxpayer fails to provide information or books.</a:t>
          </a:r>
        </a:p>
      </dgm:t>
    </dgm:pt>
    <dgm:pt modelId="{66ACBFF4-7499-41FE-AE16-E0EB3CAAAA83}" type="parTrans" cxnId="{83627338-7349-4219-8927-AD82BCE4C9ED}">
      <dgm:prSet/>
      <dgm:spPr/>
      <dgm:t>
        <a:bodyPr/>
        <a:lstStyle/>
        <a:p>
          <a:endParaRPr lang="en-US"/>
        </a:p>
      </dgm:t>
    </dgm:pt>
    <dgm:pt modelId="{91BBCBCB-69C1-4960-9069-60705A3D4FAD}" type="sibTrans" cxnId="{83627338-7349-4219-8927-AD82BCE4C9ED}">
      <dgm:prSet/>
      <dgm:spPr/>
      <dgm:t>
        <a:bodyPr/>
        <a:lstStyle/>
        <a:p>
          <a:endParaRPr lang="en-US"/>
        </a:p>
      </dgm:t>
    </dgm:pt>
    <dgm:pt modelId="{9811C268-A559-4A12-BE7C-B960869E276D}" type="pres">
      <dgm:prSet presAssocID="{BE8FB04C-3384-449B-9FDE-4B780458F92D}" presName="linear" presStyleCnt="0">
        <dgm:presLayoutVars>
          <dgm:animLvl val="lvl"/>
          <dgm:resizeHandles val="exact"/>
        </dgm:presLayoutVars>
      </dgm:prSet>
      <dgm:spPr/>
    </dgm:pt>
    <dgm:pt modelId="{B6B91FB5-719B-4FA3-B033-8D8FEED6D89C}" type="pres">
      <dgm:prSet presAssocID="{BFA17A22-7985-4600-851B-E814A8ABE27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6C49870-9783-462D-B82B-44E0E8B17ABD}" type="pres">
      <dgm:prSet presAssocID="{BFA17A22-7985-4600-851B-E814A8ABE272}" presName="childText" presStyleLbl="revTx" presStyleIdx="0" presStyleCnt="4">
        <dgm:presLayoutVars>
          <dgm:bulletEnabled val="1"/>
        </dgm:presLayoutVars>
      </dgm:prSet>
      <dgm:spPr/>
    </dgm:pt>
    <dgm:pt modelId="{D93275B5-CC83-43C0-B416-7BE6FDEE48CE}" type="pres">
      <dgm:prSet presAssocID="{73FEB760-A5DE-41ED-9DF8-407D3A289F6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25B141D-3850-49F2-A197-3BB09A4CEFD6}" type="pres">
      <dgm:prSet presAssocID="{73FEB760-A5DE-41ED-9DF8-407D3A289F65}" presName="childText" presStyleLbl="revTx" presStyleIdx="1" presStyleCnt="4">
        <dgm:presLayoutVars>
          <dgm:bulletEnabled val="1"/>
        </dgm:presLayoutVars>
      </dgm:prSet>
      <dgm:spPr/>
    </dgm:pt>
    <dgm:pt modelId="{D390BFB6-7CE3-4D53-8F71-37D017E92FAE}" type="pres">
      <dgm:prSet presAssocID="{20442753-88A8-441D-924B-2C1C22B6DAE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8AFF81C-1552-46EA-AE88-129EE0773270}" type="pres">
      <dgm:prSet presAssocID="{20442753-88A8-441D-924B-2C1C22B6DAEF}" presName="childText" presStyleLbl="revTx" presStyleIdx="2" presStyleCnt="4">
        <dgm:presLayoutVars>
          <dgm:bulletEnabled val="1"/>
        </dgm:presLayoutVars>
      </dgm:prSet>
      <dgm:spPr/>
    </dgm:pt>
    <dgm:pt modelId="{DA4402CF-9F1A-400A-AFD8-F87B7B655AB6}" type="pres">
      <dgm:prSet presAssocID="{D7714DCD-1880-445C-A0FF-4EAFD4F577B8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EBF0CE0-731C-4681-B2F5-A09EEAFD1B96}" type="pres">
      <dgm:prSet presAssocID="{D7714DCD-1880-445C-A0FF-4EAFD4F577B8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84F2B603-DBCD-41A5-B077-17BD9D7C2B80}" srcId="{BFA17A22-7985-4600-851B-E814A8ABE272}" destId="{61812D68-65D5-4D17-A485-7CB457E69849}" srcOrd="0" destOrd="0" parTransId="{F60F061D-358A-44C7-AB4B-21EF778D3A72}" sibTransId="{04D35638-C55A-433A-83FA-7B7B4B84C3D3}"/>
    <dgm:cxn modelId="{AC418F27-0B68-414A-AD60-D38DEBDCC433}" srcId="{BE8FB04C-3384-449B-9FDE-4B780458F92D}" destId="{20442753-88A8-441D-924B-2C1C22B6DAEF}" srcOrd="2" destOrd="0" parTransId="{9C29AF18-8055-41BC-B727-03FF55DA3E1B}" sibTransId="{D1DBF7DF-E45D-41DA-A2B8-7057E835912A}"/>
    <dgm:cxn modelId="{83627338-7349-4219-8927-AD82BCE4C9ED}" srcId="{D7714DCD-1880-445C-A0FF-4EAFD4F577B8}" destId="{860DEB66-CBCE-4755-8EA2-F9B14C6799CA}" srcOrd="0" destOrd="0" parTransId="{66ACBFF4-7499-41FE-AE16-E0EB3CAAAA83}" sibTransId="{91BBCBCB-69C1-4960-9069-60705A3D4FAD}"/>
    <dgm:cxn modelId="{7C1F7860-4A50-4CD1-915A-58B659F6A727}" srcId="{73FEB760-A5DE-41ED-9DF8-407D3A289F65}" destId="{F658E8D9-DA76-4021-A603-A9FE67966C06}" srcOrd="0" destOrd="0" parTransId="{1D3A2692-1F0C-47B5-8FBD-C8FFACC0502D}" sibTransId="{E74D1CC7-9584-43BD-9F53-7FF1298F3193}"/>
    <dgm:cxn modelId="{A627BD63-54FC-4D5D-A337-F3702E5B0BDB}" type="presOf" srcId="{BE8FB04C-3384-449B-9FDE-4B780458F92D}" destId="{9811C268-A559-4A12-BE7C-B960869E276D}" srcOrd="0" destOrd="0" presId="urn:microsoft.com/office/officeart/2005/8/layout/vList2"/>
    <dgm:cxn modelId="{8B278769-247F-414D-A655-2B3A75F2FEB4}" type="presOf" srcId="{860DEB66-CBCE-4755-8EA2-F9B14C6799CA}" destId="{FEBF0CE0-731C-4681-B2F5-A09EEAFD1B96}" srcOrd="0" destOrd="0" presId="urn:microsoft.com/office/officeart/2005/8/layout/vList2"/>
    <dgm:cxn modelId="{960F436D-0874-4CD3-B0C6-85AD7CFAE599}" type="presOf" srcId="{D7714DCD-1880-445C-A0FF-4EAFD4F577B8}" destId="{DA4402CF-9F1A-400A-AFD8-F87B7B655AB6}" srcOrd="0" destOrd="0" presId="urn:microsoft.com/office/officeart/2005/8/layout/vList2"/>
    <dgm:cxn modelId="{5E461255-99A3-422C-A84D-709280D2F41B}" srcId="{BE8FB04C-3384-449B-9FDE-4B780458F92D}" destId="{BFA17A22-7985-4600-851B-E814A8ABE272}" srcOrd="0" destOrd="0" parTransId="{B352847B-23DF-4DCD-92E7-AA3F090A3726}" sibTransId="{15AD0011-15D4-4937-B084-3414733B9BB1}"/>
    <dgm:cxn modelId="{A8826D78-B96E-4701-BDD4-5381FD2F497B}" srcId="{BE8FB04C-3384-449B-9FDE-4B780458F92D}" destId="{73FEB760-A5DE-41ED-9DF8-407D3A289F65}" srcOrd="1" destOrd="0" parTransId="{8E4C482B-66A3-4105-94D5-DD0B9FFB4B07}" sibTransId="{37B011A7-874F-46C6-8EA7-24767773892A}"/>
    <dgm:cxn modelId="{7C52457D-8849-49F8-BCE4-CDAD881128AC}" type="presOf" srcId="{F658E8D9-DA76-4021-A603-A9FE67966C06}" destId="{925B141D-3850-49F2-A197-3BB09A4CEFD6}" srcOrd="0" destOrd="0" presId="urn:microsoft.com/office/officeart/2005/8/layout/vList2"/>
    <dgm:cxn modelId="{1A03F99F-7F1E-44F1-80C8-8C75F6078BC8}" type="presOf" srcId="{73FEB760-A5DE-41ED-9DF8-407D3A289F65}" destId="{D93275B5-CC83-43C0-B416-7BE6FDEE48CE}" srcOrd="0" destOrd="0" presId="urn:microsoft.com/office/officeart/2005/8/layout/vList2"/>
    <dgm:cxn modelId="{6B41A5BF-89A9-493A-A871-27DD53A6D531}" type="presOf" srcId="{6F318EA1-5E9C-4CFB-A86C-670F5DCE2D8A}" destId="{A8AFF81C-1552-46EA-AE88-129EE0773270}" srcOrd="0" destOrd="0" presId="urn:microsoft.com/office/officeart/2005/8/layout/vList2"/>
    <dgm:cxn modelId="{CF31B9C8-1B8D-469D-85BE-A38F2A131317}" type="presOf" srcId="{20442753-88A8-441D-924B-2C1C22B6DAEF}" destId="{D390BFB6-7CE3-4D53-8F71-37D017E92FAE}" srcOrd="0" destOrd="0" presId="urn:microsoft.com/office/officeart/2005/8/layout/vList2"/>
    <dgm:cxn modelId="{6B3F80CD-A659-4366-A662-12026E381151}" srcId="{20442753-88A8-441D-924B-2C1C22B6DAEF}" destId="{6F318EA1-5E9C-4CFB-A86C-670F5DCE2D8A}" srcOrd="0" destOrd="0" parTransId="{8AE05EEE-89CE-4E41-B563-901BC7702C3F}" sibTransId="{D6E93BD1-E8A6-4F81-8801-1764CC7554D7}"/>
    <dgm:cxn modelId="{54F8A1CD-8A3D-4D3C-8A9C-456F6293B49A}" srcId="{BE8FB04C-3384-449B-9FDE-4B780458F92D}" destId="{D7714DCD-1880-445C-A0FF-4EAFD4F577B8}" srcOrd="3" destOrd="0" parTransId="{F751D343-5132-481A-AB98-B64ADFEBC95A}" sibTransId="{E8E6A085-F336-4BF6-8B7C-F2D66BE1911F}"/>
    <dgm:cxn modelId="{B6BA8CCF-6751-486D-8433-C53E53268A50}" type="presOf" srcId="{BFA17A22-7985-4600-851B-E814A8ABE272}" destId="{B6B91FB5-719B-4FA3-B033-8D8FEED6D89C}" srcOrd="0" destOrd="0" presId="urn:microsoft.com/office/officeart/2005/8/layout/vList2"/>
    <dgm:cxn modelId="{1FDB9DEB-88D2-4CCB-BE6F-34A8F1ADB21D}" type="presOf" srcId="{61812D68-65D5-4D17-A485-7CB457E69849}" destId="{76C49870-9783-462D-B82B-44E0E8B17ABD}" srcOrd="0" destOrd="0" presId="urn:microsoft.com/office/officeart/2005/8/layout/vList2"/>
    <dgm:cxn modelId="{2991FFAD-5927-4879-BF66-C8F5F7CB81E6}" type="presParOf" srcId="{9811C268-A559-4A12-BE7C-B960869E276D}" destId="{B6B91FB5-719B-4FA3-B033-8D8FEED6D89C}" srcOrd="0" destOrd="0" presId="urn:microsoft.com/office/officeart/2005/8/layout/vList2"/>
    <dgm:cxn modelId="{94B23FC5-0966-4446-A102-FB355D33B92E}" type="presParOf" srcId="{9811C268-A559-4A12-BE7C-B960869E276D}" destId="{76C49870-9783-462D-B82B-44E0E8B17ABD}" srcOrd="1" destOrd="0" presId="urn:microsoft.com/office/officeart/2005/8/layout/vList2"/>
    <dgm:cxn modelId="{3668BEAA-1934-41F0-B4EF-33FBA1548B74}" type="presParOf" srcId="{9811C268-A559-4A12-BE7C-B960869E276D}" destId="{D93275B5-CC83-43C0-B416-7BE6FDEE48CE}" srcOrd="2" destOrd="0" presId="urn:microsoft.com/office/officeart/2005/8/layout/vList2"/>
    <dgm:cxn modelId="{3B04C06E-8C22-4C25-A277-546979FF97EA}" type="presParOf" srcId="{9811C268-A559-4A12-BE7C-B960869E276D}" destId="{925B141D-3850-49F2-A197-3BB09A4CEFD6}" srcOrd="3" destOrd="0" presId="urn:microsoft.com/office/officeart/2005/8/layout/vList2"/>
    <dgm:cxn modelId="{DFD57C68-AFAA-45AE-B8FC-129B49E521EC}" type="presParOf" srcId="{9811C268-A559-4A12-BE7C-B960869E276D}" destId="{D390BFB6-7CE3-4D53-8F71-37D017E92FAE}" srcOrd="4" destOrd="0" presId="urn:microsoft.com/office/officeart/2005/8/layout/vList2"/>
    <dgm:cxn modelId="{FE0CFC5F-0AA6-4A2D-82DA-0309B5447525}" type="presParOf" srcId="{9811C268-A559-4A12-BE7C-B960869E276D}" destId="{A8AFF81C-1552-46EA-AE88-129EE0773270}" srcOrd="5" destOrd="0" presId="urn:microsoft.com/office/officeart/2005/8/layout/vList2"/>
    <dgm:cxn modelId="{080F4FC6-AF8F-4F5A-B79E-1AF371C9DCA0}" type="presParOf" srcId="{9811C268-A559-4A12-BE7C-B960869E276D}" destId="{DA4402CF-9F1A-400A-AFD8-F87B7B655AB6}" srcOrd="6" destOrd="0" presId="urn:microsoft.com/office/officeart/2005/8/layout/vList2"/>
    <dgm:cxn modelId="{3E0D2F03-FB1C-496C-A522-D7510814D8E1}" type="presParOf" srcId="{9811C268-A559-4A12-BE7C-B960869E276D}" destId="{FEBF0CE0-731C-4681-B2F5-A09EEAFD1B96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FCCC2C-3F3C-4EC0-8B66-01E037AD57FB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5DC4923-E3C8-4590-9BE8-EF8D6A6933D9}">
      <dgm:prSet/>
      <dgm:spPr/>
      <dgm:t>
        <a:bodyPr/>
        <a:lstStyle/>
        <a:p>
          <a:r>
            <a:rPr lang="en-US" b="1"/>
            <a:t>Heads of Income Considered</a:t>
          </a:r>
          <a:r>
            <a:rPr lang="en-US"/>
            <a:t>:</a:t>
          </a:r>
        </a:p>
      </dgm:t>
    </dgm:pt>
    <dgm:pt modelId="{39944580-8BF7-4857-811F-23C86E39E13A}" type="parTrans" cxnId="{D37ADE5D-0D4D-470A-879B-A8D97CC0D04F}">
      <dgm:prSet/>
      <dgm:spPr/>
      <dgm:t>
        <a:bodyPr/>
        <a:lstStyle/>
        <a:p>
          <a:endParaRPr lang="en-US"/>
        </a:p>
      </dgm:t>
    </dgm:pt>
    <dgm:pt modelId="{EDD51E19-F643-417F-9A16-58CB41A9838E}" type="sibTrans" cxnId="{D37ADE5D-0D4D-470A-879B-A8D97CC0D04F}">
      <dgm:prSet/>
      <dgm:spPr/>
      <dgm:t>
        <a:bodyPr/>
        <a:lstStyle/>
        <a:p>
          <a:endParaRPr lang="en-US"/>
        </a:p>
      </dgm:t>
    </dgm:pt>
    <dgm:pt modelId="{272CAE8B-16BA-416F-913F-A12E6BA88DA3}">
      <dgm:prSet/>
      <dgm:spPr/>
      <dgm:t>
        <a:bodyPr/>
        <a:lstStyle/>
        <a:p>
          <a:r>
            <a:rPr lang="en-US" b="1"/>
            <a:t>Profits and Gains from Business or Profession</a:t>
          </a:r>
          <a:endParaRPr lang="en-US"/>
        </a:p>
      </dgm:t>
    </dgm:pt>
    <dgm:pt modelId="{46FBFBB8-B44F-455E-A0A8-D3487C2E3318}" type="parTrans" cxnId="{C983987C-5659-4D1B-9498-FC0652F74F5D}">
      <dgm:prSet/>
      <dgm:spPr/>
      <dgm:t>
        <a:bodyPr/>
        <a:lstStyle/>
        <a:p>
          <a:endParaRPr lang="en-US"/>
        </a:p>
      </dgm:t>
    </dgm:pt>
    <dgm:pt modelId="{E78661FC-C802-4511-9672-F4A4CD597D1F}" type="sibTrans" cxnId="{C983987C-5659-4D1B-9498-FC0652F74F5D}">
      <dgm:prSet/>
      <dgm:spPr/>
      <dgm:t>
        <a:bodyPr/>
        <a:lstStyle/>
        <a:p>
          <a:endParaRPr lang="en-US"/>
        </a:p>
      </dgm:t>
    </dgm:pt>
    <dgm:pt modelId="{93413CD3-341E-40FC-B557-F76450669D9A}">
      <dgm:prSet/>
      <dgm:spPr/>
      <dgm:t>
        <a:bodyPr/>
        <a:lstStyle/>
        <a:p>
          <a:r>
            <a:rPr lang="en-US" b="1"/>
            <a:t>Income from House Property</a:t>
          </a:r>
          <a:endParaRPr lang="en-US"/>
        </a:p>
      </dgm:t>
    </dgm:pt>
    <dgm:pt modelId="{D6F70F6A-F9C7-4C41-8E38-70F145EFAA5C}" type="parTrans" cxnId="{6EDB6429-E7C2-41A1-AF0A-E4FF5885ECEA}">
      <dgm:prSet/>
      <dgm:spPr/>
      <dgm:t>
        <a:bodyPr/>
        <a:lstStyle/>
        <a:p>
          <a:endParaRPr lang="en-US"/>
        </a:p>
      </dgm:t>
    </dgm:pt>
    <dgm:pt modelId="{BE5CCE85-5B55-4EAB-BB90-6E72D110D0A2}" type="sibTrans" cxnId="{6EDB6429-E7C2-41A1-AF0A-E4FF5885ECEA}">
      <dgm:prSet/>
      <dgm:spPr/>
      <dgm:t>
        <a:bodyPr/>
        <a:lstStyle/>
        <a:p>
          <a:endParaRPr lang="en-US"/>
        </a:p>
      </dgm:t>
    </dgm:pt>
    <dgm:pt modelId="{E0BE8AC8-F2E4-4474-A6F1-B68120BC5CC0}">
      <dgm:prSet/>
      <dgm:spPr/>
      <dgm:t>
        <a:bodyPr/>
        <a:lstStyle/>
        <a:p>
          <a:r>
            <a:rPr lang="en-US" b="1"/>
            <a:t>Capital Gains</a:t>
          </a:r>
          <a:endParaRPr lang="en-US"/>
        </a:p>
      </dgm:t>
    </dgm:pt>
    <dgm:pt modelId="{C98F9696-2309-48F3-99A4-6A7B1326E394}" type="parTrans" cxnId="{6E10ED30-CF22-4236-B067-2AC469C3D980}">
      <dgm:prSet/>
      <dgm:spPr/>
      <dgm:t>
        <a:bodyPr/>
        <a:lstStyle/>
        <a:p>
          <a:endParaRPr lang="en-US"/>
        </a:p>
      </dgm:t>
    </dgm:pt>
    <dgm:pt modelId="{D79855D7-63A4-44D6-A62F-8665B5478FF3}" type="sibTrans" cxnId="{6E10ED30-CF22-4236-B067-2AC469C3D980}">
      <dgm:prSet/>
      <dgm:spPr/>
      <dgm:t>
        <a:bodyPr/>
        <a:lstStyle/>
        <a:p>
          <a:endParaRPr lang="en-US"/>
        </a:p>
      </dgm:t>
    </dgm:pt>
    <dgm:pt modelId="{4A74E4A4-C537-4BA6-BF28-8B3252AC271D}">
      <dgm:prSet/>
      <dgm:spPr/>
      <dgm:t>
        <a:bodyPr/>
        <a:lstStyle/>
        <a:p>
          <a:r>
            <a:rPr lang="en-US" b="1"/>
            <a:t>Income from Other Sources</a:t>
          </a:r>
          <a:endParaRPr lang="en-US"/>
        </a:p>
      </dgm:t>
    </dgm:pt>
    <dgm:pt modelId="{22408F34-42F8-4793-AF8C-D9F869534E3D}" type="parTrans" cxnId="{8212889C-0A90-47B2-BCEA-A68E4861A2FB}">
      <dgm:prSet/>
      <dgm:spPr/>
      <dgm:t>
        <a:bodyPr/>
        <a:lstStyle/>
        <a:p>
          <a:endParaRPr lang="en-US"/>
        </a:p>
      </dgm:t>
    </dgm:pt>
    <dgm:pt modelId="{1F19BA42-6A2E-4E29-AFC1-CA7B173F6A49}" type="sibTrans" cxnId="{8212889C-0A90-47B2-BCEA-A68E4861A2FB}">
      <dgm:prSet/>
      <dgm:spPr/>
      <dgm:t>
        <a:bodyPr/>
        <a:lstStyle/>
        <a:p>
          <a:endParaRPr lang="en-US"/>
        </a:p>
      </dgm:t>
    </dgm:pt>
    <dgm:pt modelId="{C747D668-A685-432F-9309-7126CEC0E1B0}">
      <dgm:prSet/>
      <dgm:spPr/>
      <dgm:t>
        <a:bodyPr/>
        <a:lstStyle/>
        <a:p>
          <a:r>
            <a:rPr lang="en-US" b="1"/>
            <a:t>Deductions and Allowances</a:t>
          </a:r>
          <a:r>
            <a:rPr lang="en-US"/>
            <a:t>:</a:t>
          </a:r>
        </a:p>
      </dgm:t>
    </dgm:pt>
    <dgm:pt modelId="{2600CA07-EA3A-4B27-99E9-94C98DEFCCA8}" type="parTrans" cxnId="{0E380731-BE3C-442A-AE9A-741193F967D5}">
      <dgm:prSet/>
      <dgm:spPr/>
      <dgm:t>
        <a:bodyPr/>
        <a:lstStyle/>
        <a:p>
          <a:endParaRPr lang="en-US"/>
        </a:p>
      </dgm:t>
    </dgm:pt>
    <dgm:pt modelId="{79EB84C8-CA85-4D16-8B08-F76B5F08846C}" type="sibTrans" cxnId="{0E380731-BE3C-442A-AE9A-741193F967D5}">
      <dgm:prSet/>
      <dgm:spPr/>
      <dgm:t>
        <a:bodyPr/>
        <a:lstStyle/>
        <a:p>
          <a:endParaRPr lang="en-US"/>
        </a:p>
      </dgm:t>
    </dgm:pt>
    <dgm:pt modelId="{2EB7D47C-B129-4873-AF10-DECF6F4B2B6F}">
      <dgm:prSet/>
      <dgm:spPr/>
      <dgm:t>
        <a:bodyPr/>
        <a:lstStyle/>
        <a:p>
          <a:r>
            <a:rPr lang="en-US"/>
            <a:t>Deductions under </a:t>
          </a:r>
          <a:r>
            <a:rPr lang="en-US" b="1"/>
            <a:t>Chapter VI-A</a:t>
          </a:r>
          <a:r>
            <a:rPr lang="en-US"/>
            <a:t>, such as Section 80G (donations) and 80IA (infrastructure).</a:t>
          </a:r>
        </a:p>
      </dgm:t>
    </dgm:pt>
    <dgm:pt modelId="{A8EF38F7-F301-47D2-B68A-1E1AA21472D1}" type="parTrans" cxnId="{5441DD96-4201-4CDD-8FB8-6F0F977E0395}">
      <dgm:prSet/>
      <dgm:spPr/>
      <dgm:t>
        <a:bodyPr/>
        <a:lstStyle/>
        <a:p>
          <a:endParaRPr lang="en-US"/>
        </a:p>
      </dgm:t>
    </dgm:pt>
    <dgm:pt modelId="{7BF63343-6803-4F90-8D82-2E92B0E21606}" type="sibTrans" cxnId="{5441DD96-4201-4CDD-8FB8-6F0F977E0395}">
      <dgm:prSet/>
      <dgm:spPr/>
      <dgm:t>
        <a:bodyPr/>
        <a:lstStyle/>
        <a:p>
          <a:endParaRPr lang="en-US"/>
        </a:p>
      </dgm:t>
    </dgm:pt>
    <dgm:pt modelId="{C5E7496A-D1DE-4466-980C-FF4B0EBA7B7E}" type="pres">
      <dgm:prSet presAssocID="{CEFCCC2C-3F3C-4EC0-8B66-01E037AD57F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76EC5BB-CAB8-42AA-9C73-F23B43828A42}" type="pres">
      <dgm:prSet presAssocID="{C5DC4923-E3C8-4590-9BE8-EF8D6A6933D9}" presName="hierRoot1" presStyleCnt="0">
        <dgm:presLayoutVars>
          <dgm:hierBranch val="init"/>
        </dgm:presLayoutVars>
      </dgm:prSet>
      <dgm:spPr/>
    </dgm:pt>
    <dgm:pt modelId="{7840D0FA-D06E-49A0-84B9-64910A93847C}" type="pres">
      <dgm:prSet presAssocID="{C5DC4923-E3C8-4590-9BE8-EF8D6A6933D9}" presName="rootComposite1" presStyleCnt="0"/>
      <dgm:spPr/>
    </dgm:pt>
    <dgm:pt modelId="{6CF11402-7C05-459D-BE14-217575CC3417}" type="pres">
      <dgm:prSet presAssocID="{C5DC4923-E3C8-4590-9BE8-EF8D6A6933D9}" presName="rootText1" presStyleLbl="node0" presStyleIdx="0" presStyleCnt="2">
        <dgm:presLayoutVars>
          <dgm:chPref val="3"/>
        </dgm:presLayoutVars>
      </dgm:prSet>
      <dgm:spPr/>
    </dgm:pt>
    <dgm:pt modelId="{3730FDE0-AA05-4F42-B6D4-2297D2927AF9}" type="pres">
      <dgm:prSet presAssocID="{C5DC4923-E3C8-4590-9BE8-EF8D6A6933D9}" presName="rootConnector1" presStyleLbl="node1" presStyleIdx="0" presStyleCnt="0"/>
      <dgm:spPr/>
    </dgm:pt>
    <dgm:pt modelId="{73AAA287-C8E0-4144-A349-FF9A03A77856}" type="pres">
      <dgm:prSet presAssocID="{C5DC4923-E3C8-4590-9BE8-EF8D6A6933D9}" presName="hierChild2" presStyleCnt="0"/>
      <dgm:spPr/>
    </dgm:pt>
    <dgm:pt modelId="{774F4531-C813-47B8-8113-A145AFEC2181}" type="pres">
      <dgm:prSet presAssocID="{46FBFBB8-B44F-455E-A0A8-D3487C2E3318}" presName="Name37" presStyleLbl="parChTrans1D2" presStyleIdx="0" presStyleCnt="5"/>
      <dgm:spPr/>
    </dgm:pt>
    <dgm:pt modelId="{0D27C3FA-181F-4127-908E-F0EB6C728ABA}" type="pres">
      <dgm:prSet presAssocID="{272CAE8B-16BA-416F-913F-A12E6BA88DA3}" presName="hierRoot2" presStyleCnt="0">
        <dgm:presLayoutVars>
          <dgm:hierBranch val="init"/>
        </dgm:presLayoutVars>
      </dgm:prSet>
      <dgm:spPr/>
    </dgm:pt>
    <dgm:pt modelId="{5079C1AC-B9E2-4390-924F-01CA72ED53FB}" type="pres">
      <dgm:prSet presAssocID="{272CAE8B-16BA-416F-913F-A12E6BA88DA3}" presName="rootComposite" presStyleCnt="0"/>
      <dgm:spPr/>
    </dgm:pt>
    <dgm:pt modelId="{C2454B96-D925-4B02-A7AF-80DBF0EE0A4B}" type="pres">
      <dgm:prSet presAssocID="{272CAE8B-16BA-416F-913F-A12E6BA88DA3}" presName="rootText" presStyleLbl="node2" presStyleIdx="0" presStyleCnt="5">
        <dgm:presLayoutVars>
          <dgm:chPref val="3"/>
        </dgm:presLayoutVars>
      </dgm:prSet>
      <dgm:spPr/>
    </dgm:pt>
    <dgm:pt modelId="{AB513A4E-B827-485A-9F5C-2B714451E924}" type="pres">
      <dgm:prSet presAssocID="{272CAE8B-16BA-416F-913F-A12E6BA88DA3}" presName="rootConnector" presStyleLbl="node2" presStyleIdx="0" presStyleCnt="5"/>
      <dgm:spPr/>
    </dgm:pt>
    <dgm:pt modelId="{B29509B4-C4D8-4C51-8D2A-B2953C07C398}" type="pres">
      <dgm:prSet presAssocID="{272CAE8B-16BA-416F-913F-A12E6BA88DA3}" presName="hierChild4" presStyleCnt="0"/>
      <dgm:spPr/>
    </dgm:pt>
    <dgm:pt modelId="{05AAA233-1EE8-4554-BE17-B82AA44BFC94}" type="pres">
      <dgm:prSet presAssocID="{272CAE8B-16BA-416F-913F-A12E6BA88DA3}" presName="hierChild5" presStyleCnt="0"/>
      <dgm:spPr/>
    </dgm:pt>
    <dgm:pt modelId="{E49CB7C9-7B8F-4140-B5AA-BA8D05461186}" type="pres">
      <dgm:prSet presAssocID="{D6F70F6A-F9C7-4C41-8E38-70F145EFAA5C}" presName="Name37" presStyleLbl="parChTrans1D2" presStyleIdx="1" presStyleCnt="5"/>
      <dgm:spPr/>
    </dgm:pt>
    <dgm:pt modelId="{AA8D8846-0E69-4E5E-9842-AC844307DE2D}" type="pres">
      <dgm:prSet presAssocID="{93413CD3-341E-40FC-B557-F76450669D9A}" presName="hierRoot2" presStyleCnt="0">
        <dgm:presLayoutVars>
          <dgm:hierBranch val="init"/>
        </dgm:presLayoutVars>
      </dgm:prSet>
      <dgm:spPr/>
    </dgm:pt>
    <dgm:pt modelId="{5FAAF312-B095-41DE-ABBC-467087BAC2D8}" type="pres">
      <dgm:prSet presAssocID="{93413CD3-341E-40FC-B557-F76450669D9A}" presName="rootComposite" presStyleCnt="0"/>
      <dgm:spPr/>
    </dgm:pt>
    <dgm:pt modelId="{62266614-C2CF-4EAD-9D7C-4CC3B040C7B5}" type="pres">
      <dgm:prSet presAssocID="{93413CD3-341E-40FC-B557-F76450669D9A}" presName="rootText" presStyleLbl="node2" presStyleIdx="1" presStyleCnt="5">
        <dgm:presLayoutVars>
          <dgm:chPref val="3"/>
        </dgm:presLayoutVars>
      </dgm:prSet>
      <dgm:spPr/>
    </dgm:pt>
    <dgm:pt modelId="{500A8D32-52FD-4904-8605-CDCD13175103}" type="pres">
      <dgm:prSet presAssocID="{93413CD3-341E-40FC-B557-F76450669D9A}" presName="rootConnector" presStyleLbl="node2" presStyleIdx="1" presStyleCnt="5"/>
      <dgm:spPr/>
    </dgm:pt>
    <dgm:pt modelId="{6C8C2C03-993F-4C2E-8284-38E40E0A67B3}" type="pres">
      <dgm:prSet presAssocID="{93413CD3-341E-40FC-B557-F76450669D9A}" presName="hierChild4" presStyleCnt="0"/>
      <dgm:spPr/>
    </dgm:pt>
    <dgm:pt modelId="{05B0D1CE-8BF7-45AF-83DF-73BE5055224E}" type="pres">
      <dgm:prSet presAssocID="{93413CD3-341E-40FC-B557-F76450669D9A}" presName="hierChild5" presStyleCnt="0"/>
      <dgm:spPr/>
    </dgm:pt>
    <dgm:pt modelId="{2597C1CE-0768-48B6-8D0F-488F275077C6}" type="pres">
      <dgm:prSet presAssocID="{C98F9696-2309-48F3-99A4-6A7B1326E394}" presName="Name37" presStyleLbl="parChTrans1D2" presStyleIdx="2" presStyleCnt="5"/>
      <dgm:spPr/>
    </dgm:pt>
    <dgm:pt modelId="{370048A0-7461-4139-9156-A9D7ABCFD6A7}" type="pres">
      <dgm:prSet presAssocID="{E0BE8AC8-F2E4-4474-A6F1-B68120BC5CC0}" presName="hierRoot2" presStyleCnt="0">
        <dgm:presLayoutVars>
          <dgm:hierBranch val="init"/>
        </dgm:presLayoutVars>
      </dgm:prSet>
      <dgm:spPr/>
    </dgm:pt>
    <dgm:pt modelId="{2BEAE1B9-BD26-49D7-AF1F-5489CBF8124D}" type="pres">
      <dgm:prSet presAssocID="{E0BE8AC8-F2E4-4474-A6F1-B68120BC5CC0}" presName="rootComposite" presStyleCnt="0"/>
      <dgm:spPr/>
    </dgm:pt>
    <dgm:pt modelId="{CA324B52-30E8-4F6A-902E-D757169CF095}" type="pres">
      <dgm:prSet presAssocID="{E0BE8AC8-F2E4-4474-A6F1-B68120BC5CC0}" presName="rootText" presStyleLbl="node2" presStyleIdx="2" presStyleCnt="5">
        <dgm:presLayoutVars>
          <dgm:chPref val="3"/>
        </dgm:presLayoutVars>
      </dgm:prSet>
      <dgm:spPr/>
    </dgm:pt>
    <dgm:pt modelId="{C2C6CBD2-7005-4575-B785-838F68AEEAA6}" type="pres">
      <dgm:prSet presAssocID="{E0BE8AC8-F2E4-4474-A6F1-B68120BC5CC0}" presName="rootConnector" presStyleLbl="node2" presStyleIdx="2" presStyleCnt="5"/>
      <dgm:spPr/>
    </dgm:pt>
    <dgm:pt modelId="{19CB8EB6-AAFE-4207-AEDD-16CC6296B716}" type="pres">
      <dgm:prSet presAssocID="{E0BE8AC8-F2E4-4474-A6F1-B68120BC5CC0}" presName="hierChild4" presStyleCnt="0"/>
      <dgm:spPr/>
    </dgm:pt>
    <dgm:pt modelId="{59F2364E-1C54-4AA1-BDF0-772CED276408}" type="pres">
      <dgm:prSet presAssocID="{E0BE8AC8-F2E4-4474-A6F1-B68120BC5CC0}" presName="hierChild5" presStyleCnt="0"/>
      <dgm:spPr/>
    </dgm:pt>
    <dgm:pt modelId="{A345FB2D-A79A-4503-B4C1-549C9CD2CF80}" type="pres">
      <dgm:prSet presAssocID="{22408F34-42F8-4793-AF8C-D9F869534E3D}" presName="Name37" presStyleLbl="parChTrans1D2" presStyleIdx="3" presStyleCnt="5"/>
      <dgm:spPr/>
    </dgm:pt>
    <dgm:pt modelId="{548F85DC-DFD6-4981-9813-FAB1E000DFF2}" type="pres">
      <dgm:prSet presAssocID="{4A74E4A4-C537-4BA6-BF28-8B3252AC271D}" presName="hierRoot2" presStyleCnt="0">
        <dgm:presLayoutVars>
          <dgm:hierBranch val="init"/>
        </dgm:presLayoutVars>
      </dgm:prSet>
      <dgm:spPr/>
    </dgm:pt>
    <dgm:pt modelId="{5109C4A3-EDCC-41EB-A39B-4DC910F33F7C}" type="pres">
      <dgm:prSet presAssocID="{4A74E4A4-C537-4BA6-BF28-8B3252AC271D}" presName="rootComposite" presStyleCnt="0"/>
      <dgm:spPr/>
    </dgm:pt>
    <dgm:pt modelId="{604E92B0-DF20-429D-B6C4-EE46CCD861FB}" type="pres">
      <dgm:prSet presAssocID="{4A74E4A4-C537-4BA6-BF28-8B3252AC271D}" presName="rootText" presStyleLbl="node2" presStyleIdx="3" presStyleCnt="5">
        <dgm:presLayoutVars>
          <dgm:chPref val="3"/>
        </dgm:presLayoutVars>
      </dgm:prSet>
      <dgm:spPr/>
    </dgm:pt>
    <dgm:pt modelId="{C77E29B6-21AC-41AD-8AE4-EFC34D4DCD11}" type="pres">
      <dgm:prSet presAssocID="{4A74E4A4-C537-4BA6-BF28-8B3252AC271D}" presName="rootConnector" presStyleLbl="node2" presStyleIdx="3" presStyleCnt="5"/>
      <dgm:spPr/>
    </dgm:pt>
    <dgm:pt modelId="{AAE4B39C-8958-4981-A734-75399013C5C9}" type="pres">
      <dgm:prSet presAssocID="{4A74E4A4-C537-4BA6-BF28-8B3252AC271D}" presName="hierChild4" presStyleCnt="0"/>
      <dgm:spPr/>
    </dgm:pt>
    <dgm:pt modelId="{6C06B0A6-C15A-4FC7-ACA6-9FE564F11381}" type="pres">
      <dgm:prSet presAssocID="{4A74E4A4-C537-4BA6-BF28-8B3252AC271D}" presName="hierChild5" presStyleCnt="0"/>
      <dgm:spPr/>
    </dgm:pt>
    <dgm:pt modelId="{3E716C52-FB4D-4B43-A973-CB969887D481}" type="pres">
      <dgm:prSet presAssocID="{C5DC4923-E3C8-4590-9BE8-EF8D6A6933D9}" presName="hierChild3" presStyleCnt="0"/>
      <dgm:spPr/>
    </dgm:pt>
    <dgm:pt modelId="{EE6B8F11-D6C6-475C-BF4D-1E9AD68DC8B8}" type="pres">
      <dgm:prSet presAssocID="{C747D668-A685-432F-9309-7126CEC0E1B0}" presName="hierRoot1" presStyleCnt="0">
        <dgm:presLayoutVars>
          <dgm:hierBranch val="init"/>
        </dgm:presLayoutVars>
      </dgm:prSet>
      <dgm:spPr/>
    </dgm:pt>
    <dgm:pt modelId="{CEF3473B-A9D9-4896-933D-319C7F3496E5}" type="pres">
      <dgm:prSet presAssocID="{C747D668-A685-432F-9309-7126CEC0E1B0}" presName="rootComposite1" presStyleCnt="0"/>
      <dgm:spPr/>
    </dgm:pt>
    <dgm:pt modelId="{A0DE2FE5-87D2-4FD8-8418-85D7412A0B81}" type="pres">
      <dgm:prSet presAssocID="{C747D668-A685-432F-9309-7126CEC0E1B0}" presName="rootText1" presStyleLbl="node0" presStyleIdx="1" presStyleCnt="2">
        <dgm:presLayoutVars>
          <dgm:chPref val="3"/>
        </dgm:presLayoutVars>
      </dgm:prSet>
      <dgm:spPr/>
    </dgm:pt>
    <dgm:pt modelId="{B0BC32E1-437D-4F25-8B7C-DB7C0FBCC194}" type="pres">
      <dgm:prSet presAssocID="{C747D668-A685-432F-9309-7126CEC0E1B0}" presName="rootConnector1" presStyleLbl="node1" presStyleIdx="0" presStyleCnt="0"/>
      <dgm:spPr/>
    </dgm:pt>
    <dgm:pt modelId="{4B5A622E-17B2-409E-B707-7C8C4561E761}" type="pres">
      <dgm:prSet presAssocID="{C747D668-A685-432F-9309-7126CEC0E1B0}" presName="hierChild2" presStyleCnt="0"/>
      <dgm:spPr/>
    </dgm:pt>
    <dgm:pt modelId="{B5F738E5-51BA-4A66-A082-2B8DE7C90D1B}" type="pres">
      <dgm:prSet presAssocID="{A8EF38F7-F301-47D2-B68A-1E1AA21472D1}" presName="Name37" presStyleLbl="parChTrans1D2" presStyleIdx="4" presStyleCnt="5"/>
      <dgm:spPr/>
    </dgm:pt>
    <dgm:pt modelId="{55415FE6-895C-4254-BE0F-D1B465648897}" type="pres">
      <dgm:prSet presAssocID="{2EB7D47C-B129-4873-AF10-DECF6F4B2B6F}" presName="hierRoot2" presStyleCnt="0">
        <dgm:presLayoutVars>
          <dgm:hierBranch val="init"/>
        </dgm:presLayoutVars>
      </dgm:prSet>
      <dgm:spPr/>
    </dgm:pt>
    <dgm:pt modelId="{18C6190F-66B9-4EEF-BE6C-4306B4062FCC}" type="pres">
      <dgm:prSet presAssocID="{2EB7D47C-B129-4873-AF10-DECF6F4B2B6F}" presName="rootComposite" presStyleCnt="0"/>
      <dgm:spPr/>
    </dgm:pt>
    <dgm:pt modelId="{CE834230-3FFD-437B-AB0D-B65D60E0C6C0}" type="pres">
      <dgm:prSet presAssocID="{2EB7D47C-B129-4873-AF10-DECF6F4B2B6F}" presName="rootText" presStyleLbl="node2" presStyleIdx="4" presStyleCnt="5">
        <dgm:presLayoutVars>
          <dgm:chPref val="3"/>
        </dgm:presLayoutVars>
      </dgm:prSet>
      <dgm:spPr/>
    </dgm:pt>
    <dgm:pt modelId="{3A9790D4-E060-4FE4-9EA5-6FF8B8379C46}" type="pres">
      <dgm:prSet presAssocID="{2EB7D47C-B129-4873-AF10-DECF6F4B2B6F}" presName="rootConnector" presStyleLbl="node2" presStyleIdx="4" presStyleCnt="5"/>
      <dgm:spPr/>
    </dgm:pt>
    <dgm:pt modelId="{9FDF5A03-700D-4B00-A55D-9B660851988E}" type="pres">
      <dgm:prSet presAssocID="{2EB7D47C-B129-4873-AF10-DECF6F4B2B6F}" presName="hierChild4" presStyleCnt="0"/>
      <dgm:spPr/>
    </dgm:pt>
    <dgm:pt modelId="{643CED89-BFAE-43B3-A8D9-3619A41FD0B7}" type="pres">
      <dgm:prSet presAssocID="{2EB7D47C-B129-4873-AF10-DECF6F4B2B6F}" presName="hierChild5" presStyleCnt="0"/>
      <dgm:spPr/>
    </dgm:pt>
    <dgm:pt modelId="{BB976554-E517-4623-926D-FFB7E185B797}" type="pres">
      <dgm:prSet presAssocID="{C747D668-A685-432F-9309-7126CEC0E1B0}" presName="hierChild3" presStyleCnt="0"/>
      <dgm:spPr/>
    </dgm:pt>
  </dgm:ptLst>
  <dgm:cxnLst>
    <dgm:cxn modelId="{D3D2F71A-4A14-4F46-8A94-1A60279150C6}" type="presOf" srcId="{2EB7D47C-B129-4873-AF10-DECF6F4B2B6F}" destId="{CE834230-3FFD-437B-AB0D-B65D60E0C6C0}" srcOrd="0" destOrd="0" presId="urn:microsoft.com/office/officeart/2005/8/layout/orgChart1"/>
    <dgm:cxn modelId="{6EDB6429-E7C2-41A1-AF0A-E4FF5885ECEA}" srcId="{C5DC4923-E3C8-4590-9BE8-EF8D6A6933D9}" destId="{93413CD3-341E-40FC-B557-F76450669D9A}" srcOrd="1" destOrd="0" parTransId="{D6F70F6A-F9C7-4C41-8E38-70F145EFAA5C}" sibTransId="{BE5CCE85-5B55-4EAB-BB90-6E72D110D0A2}"/>
    <dgm:cxn modelId="{4E283130-A605-405B-8958-3D1136E9E9D9}" type="presOf" srcId="{4A74E4A4-C537-4BA6-BF28-8B3252AC271D}" destId="{604E92B0-DF20-429D-B6C4-EE46CCD861FB}" srcOrd="0" destOrd="0" presId="urn:microsoft.com/office/officeart/2005/8/layout/orgChart1"/>
    <dgm:cxn modelId="{6E10ED30-CF22-4236-B067-2AC469C3D980}" srcId="{C5DC4923-E3C8-4590-9BE8-EF8D6A6933D9}" destId="{E0BE8AC8-F2E4-4474-A6F1-B68120BC5CC0}" srcOrd="2" destOrd="0" parTransId="{C98F9696-2309-48F3-99A4-6A7B1326E394}" sibTransId="{D79855D7-63A4-44D6-A62F-8665B5478FF3}"/>
    <dgm:cxn modelId="{0E380731-BE3C-442A-AE9A-741193F967D5}" srcId="{CEFCCC2C-3F3C-4EC0-8B66-01E037AD57FB}" destId="{C747D668-A685-432F-9309-7126CEC0E1B0}" srcOrd="1" destOrd="0" parTransId="{2600CA07-EA3A-4B27-99E9-94C98DEFCCA8}" sibTransId="{79EB84C8-CA85-4D16-8B08-F76B5F08846C}"/>
    <dgm:cxn modelId="{0AE99440-5EC0-465E-8362-F473A0B9EADF}" type="presOf" srcId="{CEFCCC2C-3F3C-4EC0-8B66-01E037AD57FB}" destId="{C5E7496A-D1DE-4466-980C-FF4B0EBA7B7E}" srcOrd="0" destOrd="0" presId="urn:microsoft.com/office/officeart/2005/8/layout/orgChart1"/>
    <dgm:cxn modelId="{D37ADE5D-0D4D-470A-879B-A8D97CC0D04F}" srcId="{CEFCCC2C-3F3C-4EC0-8B66-01E037AD57FB}" destId="{C5DC4923-E3C8-4590-9BE8-EF8D6A6933D9}" srcOrd="0" destOrd="0" parTransId="{39944580-8BF7-4857-811F-23C86E39E13A}" sibTransId="{EDD51E19-F643-417F-9A16-58CB41A9838E}"/>
    <dgm:cxn modelId="{BF0DFA60-2E37-4F17-AB31-A1FFF497D6A6}" type="presOf" srcId="{272CAE8B-16BA-416F-913F-A12E6BA88DA3}" destId="{C2454B96-D925-4B02-A7AF-80DBF0EE0A4B}" srcOrd="0" destOrd="0" presId="urn:microsoft.com/office/officeart/2005/8/layout/orgChart1"/>
    <dgm:cxn modelId="{EBD35461-7E56-4FFF-9D28-279EF335CA91}" type="presOf" srcId="{272CAE8B-16BA-416F-913F-A12E6BA88DA3}" destId="{AB513A4E-B827-485A-9F5C-2B714451E924}" srcOrd="1" destOrd="0" presId="urn:microsoft.com/office/officeart/2005/8/layout/orgChart1"/>
    <dgm:cxn modelId="{C31BB049-0B08-447A-9BDD-3AF126B514C1}" type="presOf" srcId="{4A74E4A4-C537-4BA6-BF28-8B3252AC271D}" destId="{C77E29B6-21AC-41AD-8AE4-EFC34D4DCD11}" srcOrd="1" destOrd="0" presId="urn:microsoft.com/office/officeart/2005/8/layout/orgChart1"/>
    <dgm:cxn modelId="{E36A2A4A-C1A5-41B6-ADC7-2059B88BD8BF}" type="presOf" srcId="{C5DC4923-E3C8-4590-9BE8-EF8D6A6933D9}" destId="{6CF11402-7C05-459D-BE14-217575CC3417}" srcOrd="0" destOrd="0" presId="urn:microsoft.com/office/officeart/2005/8/layout/orgChart1"/>
    <dgm:cxn modelId="{EC50F350-DDFB-4ED2-998F-BE956C405B74}" type="presOf" srcId="{46FBFBB8-B44F-455E-A0A8-D3487C2E3318}" destId="{774F4531-C813-47B8-8113-A145AFEC2181}" srcOrd="0" destOrd="0" presId="urn:microsoft.com/office/officeart/2005/8/layout/orgChart1"/>
    <dgm:cxn modelId="{F8BD0973-8147-446D-BB7B-E93824105D17}" type="presOf" srcId="{C98F9696-2309-48F3-99A4-6A7B1326E394}" destId="{2597C1CE-0768-48B6-8D0F-488F275077C6}" srcOrd="0" destOrd="0" presId="urn:microsoft.com/office/officeart/2005/8/layout/orgChart1"/>
    <dgm:cxn modelId="{DC65FA53-694E-4B45-B3A4-F1BFC60CF77C}" type="presOf" srcId="{D6F70F6A-F9C7-4C41-8E38-70F145EFAA5C}" destId="{E49CB7C9-7B8F-4140-B5AA-BA8D05461186}" srcOrd="0" destOrd="0" presId="urn:microsoft.com/office/officeart/2005/8/layout/orgChart1"/>
    <dgm:cxn modelId="{C983987C-5659-4D1B-9498-FC0652F74F5D}" srcId="{C5DC4923-E3C8-4590-9BE8-EF8D6A6933D9}" destId="{272CAE8B-16BA-416F-913F-A12E6BA88DA3}" srcOrd="0" destOrd="0" parTransId="{46FBFBB8-B44F-455E-A0A8-D3487C2E3318}" sibTransId="{E78661FC-C802-4511-9672-F4A4CD597D1F}"/>
    <dgm:cxn modelId="{A821E18C-8ECE-407D-96B7-5F3BFF0FF709}" type="presOf" srcId="{E0BE8AC8-F2E4-4474-A6F1-B68120BC5CC0}" destId="{CA324B52-30E8-4F6A-902E-D757169CF095}" srcOrd="0" destOrd="0" presId="urn:microsoft.com/office/officeart/2005/8/layout/orgChart1"/>
    <dgm:cxn modelId="{C3FBA690-1F04-4DDA-B834-607B6BF48112}" type="presOf" srcId="{C5DC4923-E3C8-4590-9BE8-EF8D6A6933D9}" destId="{3730FDE0-AA05-4F42-B6D4-2297D2927AF9}" srcOrd="1" destOrd="0" presId="urn:microsoft.com/office/officeart/2005/8/layout/orgChart1"/>
    <dgm:cxn modelId="{5441DD96-4201-4CDD-8FB8-6F0F977E0395}" srcId="{C747D668-A685-432F-9309-7126CEC0E1B0}" destId="{2EB7D47C-B129-4873-AF10-DECF6F4B2B6F}" srcOrd="0" destOrd="0" parTransId="{A8EF38F7-F301-47D2-B68A-1E1AA21472D1}" sibTransId="{7BF63343-6803-4F90-8D82-2E92B0E21606}"/>
    <dgm:cxn modelId="{E3B3F59A-1E4E-4EFD-82F4-20AFF4030D15}" type="presOf" srcId="{E0BE8AC8-F2E4-4474-A6F1-B68120BC5CC0}" destId="{C2C6CBD2-7005-4575-B785-838F68AEEAA6}" srcOrd="1" destOrd="0" presId="urn:microsoft.com/office/officeart/2005/8/layout/orgChart1"/>
    <dgm:cxn modelId="{8212889C-0A90-47B2-BCEA-A68E4861A2FB}" srcId="{C5DC4923-E3C8-4590-9BE8-EF8D6A6933D9}" destId="{4A74E4A4-C537-4BA6-BF28-8B3252AC271D}" srcOrd="3" destOrd="0" parTransId="{22408F34-42F8-4793-AF8C-D9F869534E3D}" sibTransId="{1F19BA42-6A2E-4E29-AFC1-CA7B173F6A49}"/>
    <dgm:cxn modelId="{866643A7-04DC-4BEA-AE25-9AA5775F7A36}" type="presOf" srcId="{93413CD3-341E-40FC-B557-F76450669D9A}" destId="{500A8D32-52FD-4904-8605-CDCD13175103}" srcOrd="1" destOrd="0" presId="urn:microsoft.com/office/officeart/2005/8/layout/orgChart1"/>
    <dgm:cxn modelId="{EB4325B7-54E2-4CD7-9B1F-F58FC962CB53}" type="presOf" srcId="{93413CD3-341E-40FC-B557-F76450669D9A}" destId="{62266614-C2CF-4EAD-9D7C-4CC3B040C7B5}" srcOrd="0" destOrd="0" presId="urn:microsoft.com/office/officeart/2005/8/layout/orgChart1"/>
    <dgm:cxn modelId="{171516BA-A643-4310-B776-8F5CF1C01B8A}" type="presOf" srcId="{A8EF38F7-F301-47D2-B68A-1E1AA21472D1}" destId="{B5F738E5-51BA-4A66-A082-2B8DE7C90D1B}" srcOrd="0" destOrd="0" presId="urn:microsoft.com/office/officeart/2005/8/layout/orgChart1"/>
    <dgm:cxn modelId="{5EE3E3C9-A698-41F9-ADDB-887910FE57C2}" type="presOf" srcId="{22408F34-42F8-4793-AF8C-D9F869534E3D}" destId="{A345FB2D-A79A-4503-B4C1-549C9CD2CF80}" srcOrd="0" destOrd="0" presId="urn:microsoft.com/office/officeart/2005/8/layout/orgChart1"/>
    <dgm:cxn modelId="{92B052D6-C4F0-4E89-AF23-19ED3003C8DA}" type="presOf" srcId="{2EB7D47C-B129-4873-AF10-DECF6F4B2B6F}" destId="{3A9790D4-E060-4FE4-9EA5-6FF8B8379C46}" srcOrd="1" destOrd="0" presId="urn:microsoft.com/office/officeart/2005/8/layout/orgChart1"/>
    <dgm:cxn modelId="{6AF868DC-6199-486B-99B5-47C9D913C597}" type="presOf" srcId="{C747D668-A685-432F-9309-7126CEC0E1B0}" destId="{A0DE2FE5-87D2-4FD8-8418-85D7412A0B81}" srcOrd="0" destOrd="0" presId="urn:microsoft.com/office/officeart/2005/8/layout/orgChart1"/>
    <dgm:cxn modelId="{4C2919FA-46CC-4D64-99DC-F1AA4550DE8B}" type="presOf" srcId="{C747D668-A685-432F-9309-7126CEC0E1B0}" destId="{B0BC32E1-437D-4F25-8B7C-DB7C0FBCC194}" srcOrd="1" destOrd="0" presId="urn:microsoft.com/office/officeart/2005/8/layout/orgChart1"/>
    <dgm:cxn modelId="{48733214-40E7-4AE3-9EC5-D0EDBDF63756}" type="presParOf" srcId="{C5E7496A-D1DE-4466-980C-FF4B0EBA7B7E}" destId="{076EC5BB-CAB8-42AA-9C73-F23B43828A42}" srcOrd="0" destOrd="0" presId="urn:microsoft.com/office/officeart/2005/8/layout/orgChart1"/>
    <dgm:cxn modelId="{62914210-3309-4561-9B03-9120EF845557}" type="presParOf" srcId="{076EC5BB-CAB8-42AA-9C73-F23B43828A42}" destId="{7840D0FA-D06E-49A0-84B9-64910A93847C}" srcOrd="0" destOrd="0" presId="urn:microsoft.com/office/officeart/2005/8/layout/orgChart1"/>
    <dgm:cxn modelId="{0F83125D-6DC0-4B48-8A03-F09BB063E8A9}" type="presParOf" srcId="{7840D0FA-D06E-49A0-84B9-64910A93847C}" destId="{6CF11402-7C05-459D-BE14-217575CC3417}" srcOrd="0" destOrd="0" presId="urn:microsoft.com/office/officeart/2005/8/layout/orgChart1"/>
    <dgm:cxn modelId="{7F8D6DDD-6BEE-4806-A990-BF4B6E909146}" type="presParOf" srcId="{7840D0FA-D06E-49A0-84B9-64910A93847C}" destId="{3730FDE0-AA05-4F42-B6D4-2297D2927AF9}" srcOrd="1" destOrd="0" presId="urn:microsoft.com/office/officeart/2005/8/layout/orgChart1"/>
    <dgm:cxn modelId="{6F5AEA2B-BB1C-49AE-ADB4-55B19CF2EE2A}" type="presParOf" srcId="{076EC5BB-CAB8-42AA-9C73-F23B43828A42}" destId="{73AAA287-C8E0-4144-A349-FF9A03A77856}" srcOrd="1" destOrd="0" presId="urn:microsoft.com/office/officeart/2005/8/layout/orgChart1"/>
    <dgm:cxn modelId="{57B1506A-8DE6-45BA-9CC4-B87FE7A8B5C7}" type="presParOf" srcId="{73AAA287-C8E0-4144-A349-FF9A03A77856}" destId="{774F4531-C813-47B8-8113-A145AFEC2181}" srcOrd="0" destOrd="0" presId="urn:microsoft.com/office/officeart/2005/8/layout/orgChart1"/>
    <dgm:cxn modelId="{5DBD6027-5723-433D-A68C-1719CAD54241}" type="presParOf" srcId="{73AAA287-C8E0-4144-A349-FF9A03A77856}" destId="{0D27C3FA-181F-4127-908E-F0EB6C728ABA}" srcOrd="1" destOrd="0" presId="urn:microsoft.com/office/officeart/2005/8/layout/orgChart1"/>
    <dgm:cxn modelId="{E9DB506B-641F-4AFB-A655-39B6DF202782}" type="presParOf" srcId="{0D27C3FA-181F-4127-908E-F0EB6C728ABA}" destId="{5079C1AC-B9E2-4390-924F-01CA72ED53FB}" srcOrd="0" destOrd="0" presId="urn:microsoft.com/office/officeart/2005/8/layout/orgChart1"/>
    <dgm:cxn modelId="{F3E45DEF-F96A-4D31-B22C-89F3DD6CEF62}" type="presParOf" srcId="{5079C1AC-B9E2-4390-924F-01CA72ED53FB}" destId="{C2454B96-D925-4B02-A7AF-80DBF0EE0A4B}" srcOrd="0" destOrd="0" presId="urn:microsoft.com/office/officeart/2005/8/layout/orgChart1"/>
    <dgm:cxn modelId="{9E665418-2F11-47A1-B0DE-60C5B49BBF02}" type="presParOf" srcId="{5079C1AC-B9E2-4390-924F-01CA72ED53FB}" destId="{AB513A4E-B827-485A-9F5C-2B714451E924}" srcOrd="1" destOrd="0" presId="urn:microsoft.com/office/officeart/2005/8/layout/orgChart1"/>
    <dgm:cxn modelId="{66BA5981-6A4B-46B9-A180-FAC1981C0D42}" type="presParOf" srcId="{0D27C3FA-181F-4127-908E-F0EB6C728ABA}" destId="{B29509B4-C4D8-4C51-8D2A-B2953C07C398}" srcOrd="1" destOrd="0" presId="urn:microsoft.com/office/officeart/2005/8/layout/orgChart1"/>
    <dgm:cxn modelId="{38F87818-F0C4-47E6-87E6-4CB0C574D8AC}" type="presParOf" srcId="{0D27C3FA-181F-4127-908E-F0EB6C728ABA}" destId="{05AAA233-1EE8-4554-BE17-B82AA44BFC94}" srcOrd="2" destOrd="0" presId="urn:microsoft.com/office/officeart/2005/8/layout/orgChart1"/>
    <dgm:cxn modelId="{10FE5A59-9BEA-4F0A-AEE8-4F86B5AB630B}" type="presParOf" srcId="{73AAA287-C8E0-4144-A349-FF9A03A77856}" destId="{E49CB7C9-7B8F-4140-B5AA-BA8D05461186}" srcOrd="2" destOrd="0" presId="urn:microsoft.com/office/officeart/2005/8/layout/orgChart1"/>
    <dgm:cxn modelId="{84512B71-B6F2-4D79-9C88-DF2E04EFBF45}" type="presParOf" srcId="{73AAA287-C8E0-4144-A349-FF9A03A77856}" destId="{AA8D8846-0E69-4E5E-9842-AC844307DE2D}" srcOrd="3" destOrd="0" presId="urn:microsoft.com/office/officeart/2005/8/layout/orgChart1"/>
    <dgm:cxn modelId="{1F8C3121-8C4B-4004-9DD0-8CC2CD8B0610}" type="presParOf" srcId="{AA8D8846-0E69-4E5E-9842-AC844307DE2D}" destId="{5FAAF312-B095-41DE-ABBC-467087BAC2D8}" srcOrd="0" destOrd="0" presId="urn:microsoft.com/office/officeart/2005/8/layout/orgChart1"/>
    <dgm:cxn modelId="{83A73410-FAAF-4898-99B4-CA40A49B1F9A}" type="presParOf" srcId="{5FAAF312-B095-41DE-ABBC-467087BAC2D8}" destId="{62266614-C2CF-4EAD-9D7C-4CC3B040C7B5}" srcOrd="0" destOrd="0" presId="urn:microsoft.com/office/officeart/2005/8/layout/orgChart1"/>
    <dgm:cxn modelId="{1F200D1F-2F7A-48EA-A7A9-3706582AA16E}" type="presParOf" srcId="{5FAAF312-B095-41DE-ABBC-467087BAC2D8}" destId="{500A8D32-52FD-4904-8605-CDCD13175103}" srcOrd="1" destOrd="0" presId="urn:microsoft.com/office/officeart/2005/8/layout/orgChart1"/>
    <dgm:cxn modelId="{28427CD6-04A5-4032-A273-3C524D0F3005}" type="presParOf" srcId="{AA8D8846-0E69-4E5E-9842-AC844307DE2D}" destId="{6C8C2C03-993F-4C2E-8284-38E40E0A67B3}" srcOrd="1" destOrd="0" presId="urn:microsoft.com/office/officeart/2005/8/layout/orgChart1"/>
    <dgm:cxn modelId="{4FDAA6B2-5C72-4C06-82AE-D791CB95E617}" type="presParOf" srcId="{AA8D8846-0E69-4E5E-9842-AC844307DE2D}" destId="{05B0D1CE-8BF7-45AF-83DF-73BE5055224E}" srcOrd="2" destOrd="0" presId="urn:microsoft.com/office/officeart/2005/8/layout/orgChart1"/>
    <dgm:cxn modelId="{C20E5387-7CDD-44D8-853D-3235EF3A226D}" type="presParOf" srcId="{73AAA287-C8E0-4144-A349-FF9A03A77856}" destId="{2597C1CE-0768-48B6-8D0F-488F275077C6}" srcOrd="4" destOrd="0" presId="urn:microsoft.com/office/officeart/2005/8/layout/orgChart1"/>
    <dgm:cxn modelId="{C45F4783-F8D1-4E03-8919-A9DBED5B2A26}" type="presParOf" srcId="{73AAA287-C8E0-4144-A349-FF9A03A77856}" destId="{370048A0-7461-4139-9156-A9D7ABCFD6A7}" srcOrd="5" destOrd="0" presId="urn:microsoft.com/office/officeart/2005/8/layout/orgChart1"/>
    <dgm:cxn modelId="{846D41E3-B9C7-479D-A6AE-4FF9DE007AC0}" type="presParOf" srcId="{370048A0-7461-4139-9156-A9D7ABCFD6A7}" destId="{2BEAE1B9-BD26-49D7-AF1F-5489CBF8124D}" srcOrd="0" destOrd="0" presId="urn:microsoft.com/office/officeart/2005/8/layout/orgChart1"/>
    <dgm:cxn modelId="{9BA92A27-668D-4243-8D04-E6245D27652A}" type="presParOf" srcId="{2BEAE1B9-BD26-49D7-AF1F-5489CBF8124D}" destId="{CA324B52-30E8-4F6A-902E-D757169CF095}" srcOrd="0" destOrd="0" presId="urn:microsoft.com/office/officeart/2005/8/layout/orgChart1"/>
    <dgm:cxn modelId="{B9031169-98CB-42E1-999F-5A92F22AC705}" type="presParOf" srcId="{2BEAE1B9-BD26-49D7-AF1F-5489CBF8124D}" destId="{C2C6CBD2-7005-4575-B785-838F68AEEAA6}" srcOrd="1" destOrd="0" presId="urn:microsoft.com/office/officeart/2005/8/layout/orgChart1"/>
    <dgm:cxn modelId="{6C541746-775B-4539-9946-DC74D111A12F}" type="presParOf" srcId="{370048A0-7461-4139-9156-A9D7ABCFD6A7}" destId="{19CB8EB6-AAFE-4207-AEDD-16CC6296B716}" srcOrd="1" destOrd="0" presId="urn:microsoft.com/office/officeart/2005/8/layout/orgChart1"/>
    <dgm:cxn modelId="{92966F29-D940-494D-97D6-9AFA657E6C5D}" type="presParOf" srcId="{370048A0-7461-4139-9156-A9D7ABCFD6A7}" destId="{59F2364E-1C54-4AA1-BDF0-772CED276408}" srcOrd="2" destOrd="0" presId="urn:microsoft.com/office/officeart/2005/8/layout/orgChart1"/>
    <dgm:cxn modelId="{C724F9AA-5660-40AE-8C9C-99ABA7F5AF56}" type="presParOf" srcId="{73AAA287-C8E0-4144-A349-FF9A03A77856}" destId="{A345FB2D-A79A-4503-B4C1-549C9CD2CF80}" srcOrd="6" destOrd="0" presId="urn:microsoft.com/office/officeart/2005/8/layout/orgChart1"/>
    <dgm:cxn modelId="{AC2F9605-AED3-4A8D-AEF2-512E5FC93B29}" type="presParOf" srcId="{73AAA287-C8E0-4144-A349-FF9A03A77856}" destId="{548F85DC-DFD6-4981-9813-FAB1E000DFF2}" srcOrd="7" destOrd="0" presId="urn:microsoft.com/office/officeart/2005/8/layout/orgChart1"/>
    <dgm:cxn modelId="{744E3780-6F3D-424E-97BA-1606F22399CE}" type="presParOf" srcId="{548F85DC-DFD6-4981-9813-FAB1E000DFF2}" destId="{5109C4A3-EDCC-41EB-A39B-4DC910F33F7C}" srcOrd="0" destOrd="0" presId="urn:microsoft.com/office/officeart/2005/8/layout/orgChart1"/>
    <dgm:cxn modelId="{F28B6D39-D9CA-4532-987D-9D4B1A875244}" type="presParOf" srcId="{5109C4A3-EDCC-41EB-A39B-4DC910F33F7C}" destId="{604E92B0-DF20-429D-B6C4-EE46CCD861FB}" srcOrd="0" destOrd="0" presId="urn:microsoft.com/office/officeart/2005/8/layout/orgChart1"/>
    <dgm:cxn modelId="{5E37C7F3-CEA9-4B3A-82FF-5CC3CCD845C8}" type="presParOf" srcId="{5109C4A3-EDCC-41EB-A39B-4DC910F33F7C}" destId="{C77E29B6-21AC-41AD-8AE4-EFC34D4DCD11}" srcOrd="1" destOrd="0" presId="urn:microsoft.com/office/officeart/2005/8/layout/orgChart1"/>
    <dgm:cxn modelId="{F0977268-0689-47EA-B1A1-EB664D2D6205}" type="presParOf" srcId="{548F85DC-DFD6-4981-9813-FAB1E000DFF2}" destId="{AAE4B39C-8958-4981-A734-75399013C5C9}" srcOrd="1" destOrd="0" presId="urn:microsoft.com/office/officeart/2005/8/layout/orgChart1"/>
    <dgm:cxn modelId="{6AD0456A-C839-4C6B-A2B3-077740CC7A0C}" type="presParOf" srcId="{548F85DC-DFD6-4981-9813-FAB1E000DFF2}" destId="{6C06B0A6-C15A-4FC7-ACA6-9FE564F11381}" srcOrd="2" destOrd="0" presId="urn:microsoft.com/office/officeart/2005/8/layout/orgChart1"/>
    <dgm:cxn modelId="{E24E1BE0-9313-4211-BC87-CC3B60EB215C}" type="presParOf" srcId="{076EC5BB-CAB8-42AA-9C73-F23B43828A42}" destId="{3E716C52-FB4D-4B43-A973-CB969887D481}" srcOrd="2" destOrd="0" presId="urn:microsoft.com/office/officeart/2005/8/layout/orgChart1"/>
    <dgm:cxn modelId="{89809F2E-EEAE-41B4-8EB9-B36664A3CFFF}" type="presParOf" srcId="{C5E7496A-D1DE-4466-980C-FF4B0EBA7B7E}" destId="{EE6B8F11-D6C6-475C-BF4D-1E9AD68DC8B8}" srcOrd="1" destOrd="0" presId="urn:microsoft.com/office/officeart/2005/8/layout/orgChart1"/>
    <dgm:cxn modelId="{D1995058-EDDE-4DF3-B836-9E44C98D37D6}" type="presParOf" srcId="{EE6B8F11-D6C6-475C-BF4D-1E9AD68DC8B8}" destId="{CEF3473B-A9D9-4896-933D-319C7F3496E5}" srcOrd="0" destOrd="0" presId="urn:microsoft.com/office/officeart/2005/8/layout/orgChart1"/>
    <dgm:cxn modelId="{07E9B3E8-BCB4-420D-9B28-A3DE16CAAC19}" type="presParOf" srcId="{CEF3473B-A9D9-4896-933D-319C7F3496E5}" destId="{A0DE2FE5-87D2-4FD8-8418-85D7412A0B81}" srcOrd="0" destOrd="0" presId="urn:microsoft.com/office/officeart/2005/8/layout/orgChart1"/>
    <dgm:cxn modelId="{E3ED9917-5505-4FCC-9C43-0DD4008F374F}" type="presParOf" srcId="{CEF3473B-A9D9-4896-933D-319C7F3496E5}" destId="{B0BC32E1-437D-4F25-8B7C-DB7C0FBCC194}" srcOrd="1" destOrd="0" presId="urn:microsoft.com/office/officeart/2005/8/layout/orgChart1"/>
    <dgm:cxn modelId="{B2EFDCBA-3B16-4C65-925E-976EC947DAC1}" type="presParOf" srcId="{EE6B8F11-D6C6-475C-BF4D-1E9AD68DC8B8}" destId="{4B5A622E-17B2-409E-B707-7C8C4561E761}" srcOrd="1" destOrd="0" presId="urn:microsoft.com/office/officeart/2005/8/layout/orgChart1"/>
    <dgm:cxn modelId="{2969B948-5E1A-45C2-8D97-1400F05B50D8}" type="presParOf" srcId="{4B5A622E-17B2-409E-B707-7C8C4561E761}" destId="{B5F738E5-51BA-4A66-A082-2B8DE7C90D1B}" srcOrd="0" destOrd="0" presId="urn:microsoft.com/office/officeart/2005/8/layout/orgChart1"/>
    <dgm:cxn modelId="{E0797A51-818A-4CFF-8548-334A8BC5507C}" type="presParOf" srcId="{4B5A622E-17B2-409E-B707-7C8C4561E761}" destId="{55415FE6-895C-4254-BE0F-D1B465648897}" srcOrd="1" destOrd="0" presId="urn:microsoft.com/office/officeart/2005/8/layout/orgChart1"/>
    <dgm:cxn modelId="{EE3FA06E-C585-4C67-972B-DE7D3219F1D4}" type="presParOf" srcId="{55415FE6-895C-4254-BE0F-D1B465648897}" destId="{18C6190F-66B9-4EEF-BE6C-4306B4062FCC}" srcOrd="0" destOrd="0" presId="urn:microsoft.com/office/officeart/2005/8/layout/orgChart1"/>
    <dgm:cxn modelId="{F1F4DE92-9649-4BA1-93B5-961191ABB83A}" type="presParOf" srcId="{18C6190F-66B9-4EEF-BE6C-4306B4062FCC}" destId="{CE834230-3FFD-437B-AB0D-B65D60E0C6C0}" srcOrd="0" destOrd="0" presId="urn:microsoft.com/office/officeart/2005/8/layout/orgChart1"/>
    <dgm:cxn modelId="{7CDA4BE2-A6DE-43DE-85E1-CEB5894629B6}" type="presParOf" srcId="{18C6190F-66B9-4EEF-BE6C-4306B4062FCC}" destId="{3A9790D4-E060-4FE4-9EA5-6FF8B8379C46}" srcOrd="1" destOrd="0" presId="urn:microsoft.com/office/officeart/2005/8/layout/orgChart1"/>
    <dgm:cxn modelId="{A2A5C597-14E8-4F03-84CC-6347930A9AFA}" type="presParOf" srcId="{55415FE6-895C-4254-BE0F-D1B465648897}" destId="{9FDF5A03-700D-4B00-A55D-9B660851988E}" srcOrd="1" destOrd="0" presId="urn:microsoft.com/office/officeart/2005/8/layout/orgChart1"/>
    <dgm:cxn modelId="{D5BE424E-C371-4AAB-83D2-94ACEC988D40}" type="presParOf" srcId="{55415FE6-895C-4254-BE0F-D1B465648897}" destId="{643CED89-BFAE-43B3-A8D9-3619A41FD0B7}" srcOrd="2" destOrd="0" presId="urn:microsoft.com/office/officeart/2005/8/layout/orgChart1"/>
    <dgm:cxn modelId="{02692484-F905-4944-8111-B24D66BE538C}" type="presParOf" srcId="{EE6B8F11-D6C6-475C-BF4D-1E9AD68DC8B8}" destId="{BB976554-E517-4623-926D-FFB7E185B7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EFF1B6-A68C-4FF0-B2E8-602442C28D92}" type="doc">
      <dgm:prSet loTypeId="urn:microsoft.com/office/officeart/2005/8/layout/hierarchy3" loCatId="hierarchy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388B87FD-2408-4F10-A8B3-B63DA62C0662}">
      <dgm:prSet/>
      <dgm:spPr/>
      <dgm:t>
        <a:bodyPr/>
        <a:lstStyle/>
        <a:p>
          <a:r>
            <a:rPr lang="en-US" b="1"/>
            <a:t>Objective</a:t>
          </a:r>
          <a:r>
            <a:rPr lang="en-US"/>
            <a:t>:</a:t>
          </a:r>
        </a:p>
      </dgm:t>
    </dgm:pt>
    <dgm:pt modelId="{3ACCE2B5-6893-421E-9D32-C54333284598}" type="parTrans" cxnId="{01045F8C-B72C-4F33-8187-0E5775584ACD}">
      <dgm:prSet/>
      <dgm:spPr/>
      <dgm:t>
        <a:bodyPr/>
        <a:lstStyle/>
        <a:p>
          <a:endParaRPr lang="en-US"/>
        </a:p>
      </dgm:t>
    </dgm:pt>
    <dgm:pt modelId="{419AE1BE-E3F9-4326-938B-5C67CA3B0EB2}" type="sibTrans" cxnId="{01045F8C-B72C-4F33-8187-0E5775584ACD}">
      <dgm:prSet/>
      <dgm:spPr/>
      <dgm:t>
        <a:bodyPr/>
        <a:lstStyle/>
        <a:p>
          <a:endParaRPr lang="en-US"/>
        </a:p>
      </dgm:t>
    </dgm:pt>
    <dgm:pt modelId="{74ADE434-C883-4C00-95CF-AFF546C6817A}">
      <dgm:prSet/>
      <dgm:spPr/>
      <dgm:t>
        <a:bodyPr/>
        <a:lstStyle/>
        <a:p>
          <a:r>
            <a:rPr lang="en-US"/>
            <a:t>Ensures companies with large profits but minimal tax liabilities pay a minimum tax.</a:t>
          </a:r>
        </a:p>
      </dgm:t>
    </dgm:pt>
    <dgm:pt modelId="{C429E4A6-B280-4A4A-82C4-13F48070ADA2}" type="parTrans" cxnId="{9BD37DDD-4924-40BC-A56F-2B2345715F3F}">
      <dgm:prSet/>
      <dgm:spPr/>
      <dgm:t>
        <a:bodyPr/>
        <a:lstStyle/>
        <a:p>
          <a:endParaRPr lang="en-US"/>
        </a:p>
      </dgm:t>
    </dgm:pt>
    <dgm:pt modelId="{C48A164B-FE5B-467E-8116-5D1921CA65E6}" type="sibTrans" cxnId="{9BD37DDD-4924-40BC-A56F-2B2345715F3F}">
      <dgm:prSet/>
      <dgm:spPr/>
      <dgm:t>
        <a:bodyPr/>
        <a:lstStyle/>
        <a:p>
          <a:endParaRPr lang="en-US"/>
        </a:p>
      </dgm:t>
    </dgm:pt>
    <dgm:pt modelId="{18869127-7F5F-4C3C-B8AD-329234884BC4}">
      <dgm:prSet/>
      <dgm:spPr/>
      <dgm:t>
        <a:bodyPr/>
        <a:lstStyle/>
        <a:p>
          <a:r>
            <a:rPr lang="en-US" b="1"/>
            <a:t>MAT Rate</a:t>
          </a:r>
          <a:r>
            <a:rPr lang="en-US"/>
            <a:t>:</a:t>
          </a:r>
        </a:p>
      </dgm:t>
    </dgm:pt>
    <dgm:pt modelId="{B18C37D0-7057-4F90-97BC-4F2BCF7211F7}" type="parTrans" cxnId="{5D6F95B7-788E-4D84-BD15-E72A9909F0D8}">
      <dgm:prSet/>
      <dgm:spPr/>
      <dgm:t>
        <a:bodyPr/>
        <a:lstStyle/>
        <a:p>
          <a:endParaRPr lang="en-US"/>
        </a:p>
      </dgm:t>
    </dgm:pt>
    <dgm:pt modelId="{4976AF0D-3FBD-4A47-B0CD-ED2B6900375B}" type="sibTrans" cxnId="{5D6F95B7-788E-4D84-BD15-E72A9909F0D8}">
      <dgm:prSet/>
      <dgm:spPr/>
      <dgm:t>
        <a:bodyPr/>
        <a:lstStyle/>
        <a:p>
          <a:endParaRPr lang="en-US"/>
        </a:p>
      </dgm:t>
    </dgm:pt>
    <dgm:pt modelId="{49B3AF25-C24F-46E1-92B0-1FFAF775F8F9}">
      <dgm:prSet/>
      <dgm:spPr/>
      <dgm:t>
        <a:bodyPr/>
        <a:lstStyle/>
        <a:p>
          <a:r>
            <a:rPr lang="en-US" b="1"/>
            <a:t>15%</a:t>
          </a:r>
          <a:r>
            <a:rPr lang="en-US"/>
            <a:t> on book profits for domestic companies (under Section 115JB).</a:t>
          </a:r>
        </a:p>
      </dgm:t>
    </dgm:pt>
    <dgm:pt modelId="{EE2B43DC-55E6-4E10-ADB0-CAC5B8955F68}" type="parTrans" cxnId="{61ACC2D5-2E75-4441-9B1D-87C23E032E6F}">
      <dgm:prSet/>
      <dgm:spPr/>
      <dgm:t>
        <a:bodyPr/>
        <a:lstStyle/>
        <a:p>
          <a:endParaRPr lang="en-US"/>
        </a:p>
      </dgm:t>
    </dgm:pt>
    <dgm:pt modelId="{4D7453AC-B894-40AB-AD36-DAAFE5FD30B7}" type="sibTrans" cxnId="{61ACC2D5-2E75-4441-9B1D-87C23E032E6F}">
      <dgm:prSet/>
      <dgm:spPr/>
      <dgm:t>
        <a:bodyPr/>
        <a:lstStyle/>
        <a:p>
          <a:endParaRPr lang="en-US"/>
        </a:p>
      </dgm:t>
    </dgm:pt>
    <dgm:pt modelId="{994787FA-68D3-4913-86E2-4F089BC6F1A0}">
      <dgm:prSet/>
      <dgm:spPr/>
      <dgm:t>
        <a:bodyPr/>
        <a:lstStyle/>
        <a:p>
          <a:r>
            <a:rPr lang="en-US" b="1"/>
            <a:t>MAT Credit</a:t>
          </a:r>
          <a:r>
            <a:rPr lang="en-US"/>
            <a:t>:</a:t>
          </a:r>
        </a:p>
      </dgm:t>
    </dgm:pt>
    <dgm:pt modelId="{1B22F2A2-AAA7-40E0-B7FD-44A2E05B990D}" type="parTrans" cxnId="{F798BF40-4A2F-45B0-AEEB-9EB294F9C6E5}">
      <dgm:prSet/>
      <dgm:spPr/>
      <dgm:t>
        <a:bodyPr/>
        <a:lstStyle/>
        <a:p>
          <a:endParaRPr lang="en-US"/>
        </a:p>
      </dgm:t>
    </dgm:pt>
    <dgm:pt modelId="{13E405D6-B74C-4D09-BAE0-78325A9DB39F}" type="sibTrans" cxnId="{F798BF40-4A2F-45B0-AEEB-9EB294F9C6E5}">
      <dgm:prSet/>
      <dgm:spPr/>
      <dgm:t>
        <a:bodyPr/>
        <a:lstStyle/>
        <a:p>
          <a:endParaRPr lang="en-US"/>
        </a:p>
      </dgm:t>
    </dgm:pt>
    <dgm:pt modelId="{ECF8D436-97D7-4FFD-877E-2B058E3CA97F}">
      <dgm:prSet/>
      <dgm:spPr/>
      <dgm:t>
        <a:bodyPr/>
        <a:lstStyle/>
        <a:p>
          <a:r>
            <a:rPr lang="en-US"/>
            <a:t>If regular tax is less than MAT, the excess MAT can be carried forward and set off for up to </a:t>
          </a:r>
          <a:r>
            <a:rPr lang="en-US" b="1"/>
            <a:t>15 years</a:t>
          </a:r>
          <a:r>
            <a:rPr lang="en-US"/>
            <a:t>.</a:t>
          </a:r>
        </a:p>
      </dgm:t>
    </dgm:pt>
    <dgm:pt modelId="{2403A15E-9B27-4960-A801-152A2D9E9469}" type="parTrans" cxnId="{2701DF8D-FC84-4D3C-B134-67B2C362E203}">
      <dgm:prSet/>
      <dgm:spPr/>
      <dgm:t>
        <a:bodyPr/>
        <a:lstStyle/>
        <a:p>
          <a:endParaRPr lang="en-US"/>
        </a:p>
      </dgm:t>
    </dgm:pt>
    <dgm:pt modelId="{B8DA3006-A7E2-49B2-8E39-4AFA692DB636}" type="sibTrans" cxnId="{2701DF8D-FC84-4D3C-B134-67B2C362E203}">
      <dgm:prSet/>
      <dgm:spPr/>
      <dgm:t>
        <a:bodyPr/>
        <a:lstStyle/>
        <a:p>
          <a:endParaRPr lang="en-US"/>
        </a:p>
      </dgm:t>
    </dgm:pt>
    <dgm:pt modelId="{6A877D82-3C1D-43E1-A62B-60D4F899FF3C}" type="pres">
      <dgm:prSet presAssocID="{68EFF1B6-A68C-4FF0-B2E8-602442C28D9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78779A2-E34C-4D8D-B2CB-E482E103315F}" type="pres">
      <dgm:prSet presAssocID="{388B87FD-2408-4F10-A8B3-B63DA62C0662}" presName="root" presStyleCnt="0"/>
      <dgm:spPr/>
    </dgm:pt>
    <dgm:pt modelId="{89A18902-3F74-4091-BF57-7B6EA0C4621F}" type="pres">
      <dgm:prSet presAssocID="{388B87FD-2408-4F10-A8B3-B63DA62C0662}" presName="rootComposite" presStyleCnt="0"/>
      <dgm:spPr/>
    </dgm:pt>
    <dgm:pt modelId="{5854545D-675D-4873-8348-ACDB73FACF21}" type="pres">
      <dgm:prSet presAssocID="{388B87FD-2408-4F10-A8B3-B63DA62C0662}" presName="rootText" presStyleLbl="node1" presStyleIdx="0" presStyleCnt="3"/>
      <dgm:spPr/>
    </dgm:pt>
    <dgm:pt modelId="{A877FC96-34CD-4C3B-92A1-6FC0744D43A6}" type="pres">
      <dgm:prSet presAssocID="{388B87FD-2408-4F10-A8B3-B63DA62C0662}" presName="rootConnector" presStyleLbl="node1" presStyleIdx="0" presStyleCnt="3"/>
      <dgm:spPr/>
    </dgm:pt>
    <dgm:pt modelId="{D82B5EFF-64A1-4DD1-9975-F11F6DC30ABD}" type="pres">
      <dgm:prSet presAssocID="{388B87FD-2408-4F10-A8B3-B63DA62C0662}" presName="childShape" presStyleCnt="0"/>
      <dgm:spPr/>
    </dgm:pt>
    <dgm:pt modelId="{9422B50C-7BEB-49A4-9C17-9E5214CFBEDF}" type="pres">
      <dgm:prSet presAssocID="{C429E4A6-B280-4A4A-82C4-13F48070ADA2}" presName="Name13" presStyleLbl="parChTrans1D2" presStyleIdx="0" presStyleCnt="3"/>
      <dgm:spPr/>
    </dgm:pt>
    <dgm:pt modelId="{9E63C016-BD77-4171-8672-EEFFE6396DC0}" type="pres">
      <dgm:prSet presAssocID="{74ADE434-C883-4C00-95CF-AFF546C6817A}" presName="childText" presStyleLbl="bgAcc1" presStyleIdx="0" presStyleCnt="3">
        <dgm:presLayoutVars>
          <dgm:bulletEnabled val="1"/>
        </dgm:presLayoutVars>
      </dgm:prSet>
      <dgm:spPr/>
    </dgm:pt>
    <dgm:pt modelId="{1D1BA2FB-2170-4EC6-8D5B-C42462F0A6B2}" type="pres">
      <dgm:prSet presAssocID="{18869127-7F5F-4C3C-B8AD-329234884BC4}" presName="root" presStyleCnt="0"/>
      <dgm:spPr/>
    </dgm:pt>
    <dgm:pt modelId="{2838A248-82B2-4CDE-9D18-B467CFF3361F}" type="pres">
      <dgm:prSet presAssocID="{18869127-7F5F-4C3C-B8AD-329234884BC4}" presName="rootComposite" presStyleCnt="0"/>
      <dgm:spPr/>
    </dgm:pt>
    <dgm:pt modelId="{4F403BE6-B8CB-45FA-93FE-A7564AA7D30E}" type="pres">
      <dgm:prSet presAssocID="{18869127-7F5F-4C3C-B8AD-329234884BC4}" presName="rootText" presStyleLbl="node1" presStyleIdx="1" presStyleCnt="3"/>
      <dgm:spPr/>
    </dgm:pt>
    <dgm:pt modelId="{E6F0645A-6E4B-4A38-9708-199187E42060}" type="pres">
      <dgm:prSet presAssocID="{18869127-7F5F-4C3C-B8AD-329234884BC4}" presName="rootConnector" presStyleLbl="node1" presStyleIdx="1" presStyleCnt="3"/>
      <dgm:spPr/>
    </dgm:pt>
    <dgm:pt modelId="{51242B11-92DF-40C6-A504-06525237FF95}" type="pres">
      <dgm:prSet presAssocID="{18869127-7F5F-4C3C-B8AD-329234884BC4}" presName="childShape" presStyleCnt="0"/>
      <dgm:spPr/>
    </dgm:pt>
    <dgm:pt modelId="{8311102F-FF51-42D7-83DA-92351E0ED751}" type="pres">
      <dgm:prSet presAssocID="{EE2B43DC-55E6-4E10-ADB0-CAC5B8955F68}" presName="Name13" presStyleLbl="parChTrans1D2" presStyleIdx="1" presStyleCnt="3"/>
      <dgm:spPr/>
    </dgm:pt>
    <dgm:pt modelId="{41E9A161-FBC1-42CA-BAF1-CF2AF77B4F9B}" type="pres">
      <dgm:prSet presAssocID="{49B3AF25-C24F-46E1-92B0-1FFAF775F8F9}" presName="childText" presStyleLbl="bgAcc1" presStyleIdx="1" presStyleCnt="3">
        <dgm:presLayoutVars>
          <dgm:bulletEnabled val="1"/>
        </dgm:presLayoutVars>
      </dgm:prSet>
      <dgm:spPr/>
    </dgm:pt>
    <dgm:pt modelId="{97E5475D-5097-4DE7-BF66-3EF4B8CAAA00}" type="pres">
      <dgm:prSet presAssocID="{994787FA-68D3-4913-86E2-4F089BC6F1A0}" presName="root" presStyleCnt="0"/>
      <dgm:spPr/>
    </dgm:pt>
    <dgm:pt modelId="{B07E5970-6F96-4622-89DB-9CA4DC56E92E}" type="pres">
      <dgm:prSet presAssocID="{994787FA-68D3-4913-86E2-4F089BC6F1A0}" presName="rootComposite" presStyleCnt="0"/>
      <dgm:spPr/>
    </dgm:pt>
    <dgm:pt modelId="{6692301B-0FA1-4C72-8838-6110BC16DE67}" type="pres">
      <dgm:prSet presAssocID="{994787FA-68D3-4913-86E2-4F089BC6F1A0}" presName="rootText" presStyleLbl="node1" presStyleIdx="2" presStyleCnt="3"/>
      <dgm:spPr/>
    </dgm:pt>
    <dgm:pt modelId="{E8E2461F-132E-4A2E-9CA7-7E32693E4157}" type="pres">
      <dgm:prSet presAssocID="{994787FA-68D3-4913-86E2-4F089BC6F1A0}" presName="rootConnector" presStyleLbl="node1" presStyleIdx="2" presStyleCnt="3"/>
      <dgm:spPr/>
    </dgm:pt>
    <dgm:pt modelId="{35FD18C9-064D-4E58-AC38-B4D55381DBAD}" type="pres">
      <dgm:prSet presAssocID="{994787FA-68D3-4913-86E2-4F089BC6F1A0}" presName="childShape" presStyleCnt="0"/>
      <dgm:spPr/>
    </dgm:pt>
    <dgm:pt modelId="{5F0E9969-D71F-4E04-B872-366A965AD24B}" type="pres">
      <dgm:prSet presAssocID="{2403A15E-9B27-4960-A801-152A2D9E9469}" presName="Name13" presStyleLbl="parChTrans1D2" presStyleIdx="2" presStyleCnt="3"/>
      <dgm:spPr/>
    </dgm:pt>
    <dgm:pt modelId="{AE58D0DF-0CC7-4B99-96F5-466BE29248D3}" type="pres">
      <dgm:prSet presAssocID="{ECF8D436-97D7-4FFD-877E-2B058E3CA97F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36AC4806-F7A3-42F2-A1C2-821907EEA29D}" type="presOf" srcId="{388B87FD-2408-4F10-A8B3-B63DA62C0662}" destId="{5854545D-675D-4873-8348-ACDB73FACF21}" srcOrd="0" destOrd="0" presId="urn:microsoft.com/office/officeart/2005/8/layout/hierarchy3"/>
    <dgm:cxn modelId="{11907009-3115-41EB-B317-E9E9BA799D50}" type="presOf" srcId="{18869127-7F5F-4C3C-B8AD-329234884BC4}" destId="{4F403BE6-B8CB-45FA-93FE-A7564AA7D30E}" srcOrd="0" destOrd="0" presId="urn:microsoft.com/office/officeart/2005/8/layout/hierarchy3"/>
    <dgm:cxn modelId="{F798BF40-4A2F-45B0-AEEB-9EB294F9C6E5}" srcId="{68EFF1B6-A68C-4FF0-B2E8-602442C28D92}" destId="{994787FA-68D3-4913-86E2-4F089BC6F1A0}" srcOrd="2" destOrd="0" parTransId="{1B22F2A2-AAA7-40E0-B7FD-44A2E05B990D}" sibTransId="{13E405D6-B74C-4D09-BAE0-78325A9DB39F}"/>
    <dgm:cxn modelId="{B150F441-BA75-4EBE-B0DC-23D31B88C627}" type="presOf" srcId="{49B3AF25-C24F-46E1-92B0-1FFAF775F8F9}" destId="{41E9A161-FBC1-42CA-BAF1-CF2AF77B4F9B}" srcOrd="0" destOrd="0" presId="urn:microsoft.com/office/officeart/2005/8/layout/hierarchy3"/>
    <dgm:cxn modelId="{C8E68163-02D1-4194-A898-734E92986F97}" type="presOf" srcId="{994787FA-68D3-4913-86E2-4F089BC6F1A0}" destId="{6692301B-0FA1-4C72-8838-6110BC16DE67}" srcOrd="0" destOrd="0" presId="urn:microsoft.com/office/officeart/2005/8/layout/hierarchy3"/>
    <dgm:cxn modelId="{C9F33048-0269-491E-8EA4-8815B1E97A34}" type="presOf" srcId="{C429E4A6-B280-4A4A-82C4-13F48070ADA2}" destId="{9422B50C-7BEB-49A4-9C17-9E5214CFBEDF}" srcOrd="0" destOrd="0" presId="urn:microsoft.com/office/officeart/2005/8/layout/hierarchy3"/>
    <dgm:cxn modelId="{7AFF1581-50FB-4EB0-A3F3-4831057E0F2D}" type="presOf" srcId="{994787FA-68D3-4913-86E2-4F089BC6F1A0}" destId="{E8E2461F-132E-4A2E-9CA7-7E32693E4157}" srcOrd="1" destOrd="0" presId="urn:microsoft.com/office/officeart/2005/8/layout/hierarchy3"/>
    <dgm:cxn modelId="{9CBD4283-8456-47BD-8EAD-315BC7F8907A}" type="presOf" srcId="{74ADE434-C883-4C00-95CF-AFF546C6817A}" destId="{9E63C016-BD77-4171-8672-EEFFE6396DC0}" srcOrd="0" destOrd="0" presId="urn:microsoft.com/office/officeart/2005/8/layout/hierarchy3"/>
    <dgm:cxn modelId="{01045F8C-B72C-4F33-8187-0E5775584ACD}" srcId="{68EFF1B6-A68C-4FF0-B2E8-602442C28D92}" destId="{388B87FD-2408-4F10-A8B3-B63DA62C0662}" srcOrd="0" destOrd="0" parTransId="{3ACCE2B5-6893-421E-9D32-C54333284598}" sibTransId="{419AE1BE-E3F9-4326-938B-5C67CA3B0EB2}"/>
    <dgm:cxn modelId="{2701DF8D-FC84-4D3C-B134-67B2C362E203}" srcId="{994787FA-68D3-4913-86E2-4F089BC6F1A0}" destId="{ECF8D436-97D7-4FFD-877E-2B058E3CA97F}" srcOrd="0" destOrd="0" parTransId="{2403A15E-9B27-4960-A801-152A2D9E9469}" sibTransId="{B8DA3006-A7E2-49B2-8E39-4AFA692DB636}"/>
    <dgm:cxn modelId="{695573AE-086A-4FBB-AEF0-F47E83980BDF}" type="presOf" srcId="{18869127-7F5F-4C3C-B8AD-329234884BC4}" destId="{E6F0645A-6E4B-4A38-9708-199187E42060}" srcOrd="1" destOrd="0" presId="urn:microsoft.com/office/officeart/2005/8/layout/hierarchy3"/>
    <dgm:cxn modelId="{5D6F95B7-788E-4D84-BD15-E72A9909F0D8}" srcId="{68EFF1B6-A68C-4FF0-B2E8-602442C28D92}" destId="{18869127-7F5F-4C3C-B8AD-329234884BC4}" srcOrd="1" destOrd="0" parTransId="{B18C37D0-7057-4F90-97BC-4F2BCF7211F7}" sibTransId="{4976AF0D-3FBD-4A47-B0CD-ED2B6900375B}"/>
    <dgm:cxn modelId="{1FB78BC1-5DB0-4962-9843-B68D162CFFBB}" type="presOf" srcId="{68EFF1B6-A68C-4FF0-B2E8-602442C28D92}" destId="{6A877D82-3C1D-43E1-A62B-60D4F899FF3C}" srcOrd="0" destOrd="0" presId="urn:microsoft.com/office/officeart/2005/8/layout/hierarchy3"/>
    <dgm:cxn modelId="{590ED7C6-153E-4806-84E8-FE14A89696FB}" type="presOf" srcId="{EE2B43DC-55E6-4E10-ADB0-CAC5B8955F68}" destId="{8311102F-FF51-42D7-83DA-92351E0ED751}" srcOrd="0" destOrd="0" presId="urn:microsoft.com/office/officeart/2005/8/layout/hierarchy3"/>
    <dgm:cxn modelId="{2EB842C7-FC99-4CC1-9C70-E7FBAAB7CB8C}" type="presOf" srcId="{2403A15E-9B27-4960-A801-152A2D9E9469}" destId="{5F0E9969-D71F-4E04-B872-366A965AD24B}" srcOrd="0" destOrd="0" presId="urn:microsoft.com/office/officeart/2005/8/layout/hierarchy3"/>
    <dgm:cxn modelId="{61ACC2D5-2E75-4441-9B1D-87C23E032E6F}" srcId="{18869127-7F5F-4C3C-B8AD-329234884BC4}" destId="{49B3AF25-C24F-46E1-92B0-1FFAF775F8F9}" srcOrd="0" destOrd="0" parTransId="{EE2B43DC-55E6-4E10-ADB0-CAC5B8955F68}" sibTransId="{4D7453AC-B894-40AB-AD36-DAAFE5FD30B7}"/>
    <dgm:cxn modelId="{9BD37DDD-4924-40BC-A56F-2B2345715F3F}" srcId="{388B87FD-2408-4F10-A8B3-B63DA62C0662}" destId="{74ADE434-C883-4C00-95CF-AFF546C6817A}" srcOrd="0" destOrd="0" parTransId="{C429E4A6-B280-4A4A-82C4-13F48070ADA2}" sibTransId="{C48A164B-FE5B-467E-8116-5D1921CA65E6}"/>
    <dgm:cxn modelId="{9479B2E3-E795-4C13-87F9-2D1804BD5F7E}" type="presOf" srcId="{388B87FD-2408-4F10-A8B3-B63DA62C0662}" destId="{A877FC96-34CD-4C3B-92A1-6FC0744D43A6}" srcOrd="1" destOrd="0" presId="urn:microsoft.com/office/officeart/2005/8/layout/hierarchy3"/>
    <dgm:cxn modelId="{2D1CA7F8-1E23-42D7-A456-6125A797C2DC}" type="presOf" srcId="{ECF8D436-97D7-4FFD-877E-2B058E3CA97F}" destId="{AE58D0DF-0CC7-4B99-96F5-466BE29248D3}" srcOrd="0" destOrd="0" presId="urn:microsoft.com/office/officeart/2005/8/layout/hierarchy3"/>
    <dgm:cxn modelId="{58083C85-B966-4DDD-9057-B494461409C9}" type="presParOf" srcId="{6A877D82-3C1D-43E1-A62B-60D4F899FF3C}" destId="{178779A2-E34C-4D8D-B2CB-E482E103315F}" srcOrd="0" destOrd="0" presId="urn:microsoft.com/office/officeart/2005/8/layout/hierarchy3"/>
    <dgm:cxn modelId="{34E312F1-E4EA-4F97-A6BE-889367303149}" type="presParOf" srcId="{178779A2-E34C-4D8D-B2CB-E482E103315F}" destId="{89A18902-3F74-4091-BF57-7B6EA0C4621F}" srcOrd="0" destOrd="0" presId="urn:microsoft.com/office/officeart/2005/8/layout/hierarchy3"/>
    <dgm:cxn modelId="{5C3B5E2B-7814-4BBB-B55A-CCC4E565DB5D}" type="presParOf" srcId="{89A18902-3F74-4091-BF57-7B6EA0C4621F}" destId="{5854545D-675D-4873-8348-ACDB73FACF21}" srcOrd="0" destOrd="0" presId="urn:microsoft.com/office/officeart/2005/8/layout/hierarchy3"/>
    <dgm:cxn modelId="{36B5DDE9-0D8E-4DE0-B04E-046BCCE977F9}" type="presParOf" srcId="{89A18902-3F74-4091-BF57-7B6EA0C4621F}" destId="{A877FC96-34CD-4C3B-92A1-6FC0744D43A6}" srcOrd="1" destOrd="0" presId="urn:microsoft.com/office/officeart/2005/8/layout/hierarchy3"/>
    <dgm:cxn modelId="{8DC290D7-0CD1-4D81-B769-44F59F5CA8D3}" type="presParOf" srcId="{178779A2-E34C-4D8D-B2CB-E482E103315F}" destId="{D82B5EFF-64A1-4DD1-9975-F11F6DC30ABD}" srcOrd="1" destOrd="0" presId="urn:microsoft.com/office/officeart/2005/8/layout/hierarchy3"/>
    <dgm:cxn modelId="{D20DB1DA-D44A-428A-A46A-B3457E1D4805}" type="presParOf" srcId="{D82B5EFF-64A1-4DD1-9975-F11F6DC30ABD}" destId="{9422B50C-7BEB-49A4-9C17-9E5214CFBEDF}" srcOrd="0" destOrd="0" presId="urn:microsoft.com/office/officeart/2005/8/layout/hierarchy3"/>
    <dgm:cxn modelId="{3F8D0A3C-1A2E-49AA-BA0D-4FA9A0B0A1A5}" type="presParOf" srcId="{D82B5EFF-64A1-4DD1-9975-F11F6DC30ABD}" destId="{9E63C016-BD77-4171-8672-EEFFE6396DC0}" srcOrd="1" destOrd="0" presId="urn:microsoft.com/office/officeart/2005/8/layout/hierarchy3"/>
    <dgm:cxn modelId="{80B1FD6D-158B-4ABC-9AEF-8345138482E3}" type="presParOf" srcId="{6A877D82-3C1D-43E1-A62B-60D4F899FF3C}" destId="{1D1BA2FB-2170-4EC6-8D5B-C42462F0A6B2}" srcOrd="1" destOrd="0" presId="urn:microsoft.com/office/officeart/2005/8/layout/hierarchy3"/>
    <dgm:cxn modelId="{9F04BCEE-D725-4504-B75A-4F2F73D93843}" type="presParOf" srcId="{1D1BA2FB-2170-4EC6-8D5B-C42462F0A6B2}" destId="{2838A248-82B2-4CDE-9D18-B467CFF3361F}" srcOrd="0" destOrd="0" presId="urn:microsoft.com/office/officeart/2005/8/layout/hierarchy3"/>
    <dgm:cxn modelId="{AC1AB852-DE57-4216-A35B-59AFA21513D6}" type="presParOf" srcId="{2838A248-82B2-4CDE-9D18-B467CFF3361F}" destId="{4F403BE6-B8CB-45FA-93FE-A7564AA7D30E}" srcOrd="0" destOrd="0" presId="urn:microsoft.com/office/officeart/2005/8/layout/hierarchy3"/>
    <dgm:cxn modelId="{6790E814-A517-498C-8079-DE1571792BC3}" type="presParOf" srcId="{2838A248-82B2-4CDE-9D18-B467CFF3361F}" destId="{E6F0645A-6E4B-4A38-9708-199187E42060}" srcOrd="1" destOrd="0" presId="urn:microsoft.com/office/officeart/2005/8/layout/hierarchy3"/>
    <dgm:cxn modelId="{4DE72920-880E-4D8E-8DBB-85FA5DAFDD7C}" type="presParOf" srcId="{1D1BA2FB-2170-4EC6-8D5B-C42462F0A6B2}" destId="{51242B11-92DF-40C6-A504-06525237FF95}" srcOrd="1" destOrd="0" presId="urn:microsoft.com/office/officeart/2005/8/layout/hierarchy3"/>
    <dgm:cxn modelId="{51D71AC5-1266-4213-B92A-3281BE51CACB}" type="presParOf" srcId="{51242B11-92DF-40C6-A504-06525237FF95}" destId="{8311102F-FF51-42D7-83DA-92351E0ED751}" srcOrd="0" destOrd="0" presId="urn:microsoft.com/office/officeart/2005/8/layout/hierarchy3"/>
    <dgm:cxn modelId="{88E51600-F0F2-490F-8487-0F20223DC871}" type="presParOf" srcId="{51242B11-92DF-40C6-A504-06525237FF95}" destId="{41E9A161-FBC1-42CA-BAF1-CF2AF77B4F9B}" srcOrd="1" destOrd="0" presId="urn:microsoft.com/office/officeart/2005/8/layout/hierarchy3"/>
    <dgm:cxn modelId="{4B34DA28-F703-4803-819D-28E78B88222C}" type="presParOf" srcId="{6A877D82-3C1D-43E1-A62B-60D4F899FF3C}" destId="{97E5475D-5097-4DE7-BF66-3EF4B8CAAA00}" srcOrd="2" destOrd="0" presId="urn:microsoft.com/office/officeart/2005/8/layout/hierarchy3"/>
    <dgm:cxn modelId="{40EC7177-B396-4908-BC60-3D7A3E562EE7}" type="presParOf" srcId="{97E5475D-5097-4DE7-BF66-3EF4B8CAAA00}" destId="{B07E5970-6F96-4622-89DB-9CA4DC56E92E}" srcOrd="0" destOrd="0" presId="urn:microsoft.com/office/officeart/2005/8/layout/hierarchy3"/>
    <dgm:cxn modelId="{0C2A9BD8-DB2E-463C-8ECF-47A82BB82EE6}" type="presParOf" srcId="{B07E5970-6F96-4622-89DB-9CA4DC56E92E}" destId="{6692301B-0FA1-4C72-8838-6110BC16DE67}" srcOrd="0" destOrd="0" presId="urn:microsoft.com/office/officeart/2005/8/layout/hierarchy3"/>
    <dgm:cxn modelId="{45B2FF5F-BD7D-4D08-A154-E369DED4B80B}" type="presParOf" srcId="{B07E5970-6F96-4622-89DB-9CA4DC56E92E}" destId="{E8E2461F-132E-4A2E-9CA7-7E32693E4157}" srcOrd="1" destOrd="0" presId="urn:microsoft.com/office/officeart/2005/8/layout/hierarchy3"/>
    <dgm:cxn modelId="{F34C51FC-27A9-4A2C-A9A2-8C89ECCE162E}" type="presParOf" srcId="{97E5475D-5097-4DE7-BF66-3EF4B8CAAA00}" destId="{35FD18C9-064D-4E58-AC38-B4D55381DBAD}" srcOrd="1" destOrd="0" presId="urn:microsoft.com/office/officeart/2005/8/layout/hierarchy3"/>
    <dgm:cxn modelId="{917BB11A-E103-47CF-BCEF-F8F24DBD119F}" type="presParOf" srcId="{35FD18C9-064D-4E58-AC38-B4D55381DBAD}" destId="{5F0E9969-D71F-4E04-B872-366A965AD24B}" srcOrd="0" destOrd="0" presId="urn:microsoft.com/office/officeart/2005/8/layout/hierarchy3"/>
    <dgm:cxn modelId="{5171EB58-AE7C-40E5-9606-0DC224802210}" type="presParOf" srcId="{35FD18C9-064D-4E58-AC38-B4D55381DBAD}" destId="{AE58D0DF-0CC7-4B99-96F5-466BE29248D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C82896-F570-459A-B2DB-C58E1F14916E}" type="doc">
      <dgm:prSet loTypeId="urn:microsoft.com/office/officeart/2005/8/layout/chevron2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AD2A602-A85F-4EA2-AED7-3132DB276A69}">
      <dgm:prSet/>
      <dgm:spPr/>
      <dgm:t>
        <a:bodyPr/>
        <a:lstStyle/>
        <a:p>
          <a:r>
            <a:rPr lang="en-US" b="1"/>
            <a:t>TDS</a:t>
          </a:r>
          <a:r>
            <a:rPr lang="en-US"/>
            <a:t>:</a:t>
          </a:r>
        </a:p>
      </dgm:t>
    </dgm:pt>
    <dgm:pt modelId="{A949446A-977B-41FF-A46D-A83166B3BCC2}" type="parTrans" cxnId="{47BD3103-571E-45AA-8E2D-6B51AB69BD45}">
      <dgm:prSet/>
      <dgm:spPr/>
      <dgm:t>
        <a:bodyPr/>
        <a:lstStyle/>
        <a:p>
          <a:endParaRPr lang="en-US"/>
        </a:p>
      </dgm:t>
    </dgm:pt>
    <dgm:pt modelId="{887DE24A-2CDF-499E-BC83-422494EB583D}" type="sibTrans" cxnId="{47BD3103-571E-45AA-8E2D-6B51AB69BD45}">
      <dgm:prSet/>
      <dgm:spPr/>
      <dgm:t>
        <a:bodyPr/>
        <a:lstStyle/>
        <a:p>
          <a:endParaRPr lang="en-US"/>
        </a:p>
      </dgm:t>
    </dgm:pt>
    <dgm:pt modelId="{A6254926-B293-4DAC-8F4E-8AE7D2A0E985}">
      <dgm:prSet/>
      <dgm:spPr/>
      <dgm:t>
        <a:bodyPr/>
        <a:lstStyle/>
        <a:p>
          <a:r>
            <a:rPr lang="en-US"/>
            <a:t>Companies must deduct tax at source on various payments, such as salaries, interest, and rent.</a:t>
          </a:r>
        </a:p>
      </dgm:t>
    </dgm:pt>
    <dgm:pt modelId="{A492A672-09E2-4CAC-B83F-679543893347}" type="parTrans" cxnId="{2AA4E116-9FEB-4A6A-BC18-6A48B3B55F6D}">
      <dgm:prSet/>
      <dgm:spPr/>
      <dgm:t>
        <a:bodyPr/>
        <a:lstStyle/>
        <a:p>
          <a:endParaRPr lang="en-US"/>
        </a:p>
      </dgm:t>
    </dgm:pt>
    <dgm:pt modelId="{AAE62A8B-40ED-403D-8F3D-69C7CE391BEB}" type="sibTrans" cxnId="{2AA4E116-9FEB-4A6A-BC18-6A48B3B55F6D}">
      <dgm:prSet/>
      <dgm:spPr/>
      <dgm:t>
        <a:bodyPr/>
        <a:lstStyle/>
        <a:p>
          <a:endParaRPr lang="en-US"/>
        </a:p>
      </dgm:t>
    </dgm:pt>
    <dgm:pt modelId="{189079BC-DED0-4D54-A81A-982F60550E9D}">
      <dgm:prSet/>
      <dgm:spPr/>
      <dgm:t>
        <a:bodyPr/>
        <a:lstStyle/>
        <a:p>
          <a:r>
            <a:rPr lang="en-US" b="1"/>
            <a:t>Advance Tax</a:t>
          </a:r>
          <a:r>
            <a:rPr lang="en-US"/>
            <a:t>:</a:t>
          </a:r>
        </a:p>
      </dgm:t>
    </dgm:pt>
    <dgm:pt modelId="{A34F8751-FF1E-49A1-BC4C-77DB026E7C29}" type="parTrans" cxnId="{C3916F15-E16D-4DD0-8B72-6A1CCB471427}">
      <dgm:prSet/>
      <dgm:spPr/>
      <dgm:t>
        <a:bodyPr/>
        <a:lstStyle/>
        <a:p>
          <a:endParaRPr lang="en-US"/>
        </a:p>
      </dgm:t>
    </dgm:pt>
    <dgm:pt modelId="{1DE098C4-51FB-41D9-9E0D-75F2BBC821B9}" type="sibTrans" cxnId="{C3916F15-E16D-4DD0-8B72-6A1CCB471427}">
      <dgm:prSet/>
      <dgm:spPr/>
      <dgm:t>
        <a:bodyPr/>
        <a:lstStyle/>
        <a:p>
          <a:endParaRPr lang="en-US"/>
        </a:p>
      </dgm:t>
    </dgm:pt>
    <dgm:pt modelId="{1BAF7C7C-09B5-4C45-BA43-9CECD797A21C}">
      <dgm:prSet/>
      <dgm:spPr/>
      <dgm:t>
        <a:bodyPr/>
        <a:lstStyle/>
        <a:p>
          <a:r>
            <a:rPr lang="en-US"/>
            <a:t>Companies must pay tax in installments during the year if their tax liability exceeds ₹10,000.</a:t>
          </a:r>
        </a:p>
      </dgm:t>
    </dgm:pt>
    <dgm:pt modelId="{2BB3D709-7F28-4150-B1C8-F49617BC1B74}" type="parTrans" cxnId="{99EAFB31-CB84-4604-8FD8-860730DB25F1}">
      <dgm:prSet/>
      <dgm:spPr/>
      <dgm:t>
        <a:bodyPr/>
        <a:lstStyle/>
        <a:p>
          <a:endParaRPr lang="en-US"/>
        </a:p>
      </dgm:t>
    </dgm:pt>
    <dgm:pt modelId="{2E4467DA-0338-40D8-8B37-BC6D2ECCC7DE}" type="sibTrans" cxnId="{99EAFB31-CB84-4604-8FD8-860730DB25F1}">
      <dgm:prSet/>
      <dgm:spPr/>
      <dgm:t>
        <a:bodyPr/>
        <a:lstStyle/>
        <a:p>
          <a:endParaRPr lang="en-US"/>
        </a:p>
      </dgm:t>
    </dgm:pt>
    <dgm:pt modelId="{9522D320-6C09-49B5-BB49-C736A7B84513}">
      <dgm:prSet/>
      <dgm:spPr/>
      <dgm:t>
        <a:bodyPr/>
        <a:lstStyle/>
        <a:p>
          <a:r>
            <a:rPr lang="en-US" b="1"/>
            <a:t>Due Dates</a:t>
          </a:r>
          <a:r>
            <a:rPr lang="en-US"/>
            <a:t>: June 15, September 15, December 15, and March 15 for advance tax payments.</a:t>
          </a:r>
        </a:p>
      </dgm:t>
    </dgm:pt>
    <dgm:pt modelId="{5C1097AA-2BAB-4645-860C-95BE06C8E686}" type="parTrans" cxnId="{03C98179-01D7-4B8B-8B43-C662E8135F42}">
      <dgm:prSet/>
      <dgm:spPr/>
      <dgm:t>
        <a:bodyPr/>
        <a:lstStyle/>
        <a:p>
          <a:endParaRPr lang="en-US"/>
        </a:p>
      </dgm:t>
    </dgm:pt>
    <dgm:pt modelId="{2FC6FDD1-DD2E-4D7E-8CED-961E357D52E3}" type="sibTrans" cxnId="{03C98179-01D7-4B8B-8B43-C662E8135F42}">
      <dgm:prSet/>
      <dgm:spPr/>
      <dgm:t>
        <a:bodyPr/>
        <a:lstStyle/>
        <a:p>
          <a:endParaRPr lang="en-US"/>
        </a:p>
      </dgm:t>
    </dgm:pt>
    <dgm:pt modelId="{77A4B915-D354-4B8B-A5E4-0632B2F9055B}" type="pres">
      <dgm:prSet presAssocID="{9CC82896-F570-459A-B2DB-C58E1F14916E}" presName="linearFlow" presStyleCnt="0">
        <dgm:presLayoutVars>
          <dgm:dir/>
          <dgm:animLvl val="lvl"/>
          <dgm:resizeHandles val="exact"/>
        </dgm:presLayoutVars>
      </dgm:prSet>
      <dgm:spPr/>
    </dgm:pt>
    <dgm:pt modelId="{38802B50-1F74-4031-BDD3-A64066FD4CE9}" type="pres">
      <dgm:prSet presAssocID="{BAD2A602-A85F-4EA2-AED7-3132DB276A69}" presName="composite" presStyleCnt="0"/>
      <dgm:spPr/>
    </dgm:pt>
    <dgm:pt modelId="{8F0124FB-2E37-431C-AB16-87DFF7623680}" type="pres">
      <dgm:prSet presAssocID="{BAD2A602-A85F-4EA2-AED7-3132DB276A69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7235ECAA-62B8-417E-BB35-629B614CA096}" type="pres">
      <dgm:prSet presAssocID="{BAD2A602-A85F-4EA2-AED7-3132DB276A69}" presName="descendantText" presStyleLbl="alignAcc1" presStyleIdx="0" presStyleCnt="2">
        <dgm:presLayoutVars>
          <dgm:bulletEnabled val="1"/>
        </dgm:presLayoutVars>
      </dgm:prSet>
      <dgm:spPr/>
    </dgm:pt>
    <dgm:pt modelId="{5FACF6A9-2391-414D-B461-8B8A0348FFC6}" type="pres">
      <dgm:prSet presAssocID="{887DE24A-2CDF-499E-BC83-422494EB583D}" presName="sp" presStyleCnt="0"/>
      <dgm:spPr/>
    </dgm:pt>
    <dgm:pt modelId="{A11448DA-A0D2-41D3-8853-503E5E926DB8}" type="pres">
      <dgm:prSet presAssocID="{189079BC-DED0-4D54-A81A-982F60550E9D}" presName="composite" presStyleCnt="0"/>
      <dgm:spPr/>
    </dgm:pt>
    <dgm:pt modelId="{5A98B55F-0379-4430-952B-D713F790EFA6}" type="pres">
      <dgm:prSet presAssocID="{189079BC-DED0-4D54-A81A-982F60550E9D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950F2686-24A1-4B9E-8016-FAAF982DC416}" type="pres">
      <dgm:prSet presAssocID="{189079BC-DED0-4D54-A81A-982F60550E9D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47BD3103-571E-45AA-8E2D-6B51AB69BD45}" srcId="{9CC82896-F570-459A-B2DB-C58E1F14916E}" destId="{BAD2A602-A85F-4EA2-AED7-3132DB276A69}" srcOrd="0" destOrd="0" parTransId="{A949446A-977B-41FF-A46D-A83166B3BCC2}" sibTransId="{887DE24A-2CDF-499E-BC83-422494EB583D}"/>
    <dgm:cxn modelId="{C8A15B0A-C836-4C1B-AB16-FC15D8212EF9}" type="presOf" srcId="{BAD2A602-A85F-4EA2-AED7-3132DB276A69}" destId="{8F0124FB-2E37-431C-AB16-87DFF7623680}" srcOrd="0" destOrd="0" presId="urn:microsoft.com/office/officeart/2005/8/layout/chevron2"/>
    <dgm:cxn modelId="{C3916F15-E16D-4DD0-8B72-6A1CCB471427}" srcId="{9CC82896-F570-459A-B2DB-C58E1F14916E}" destId="{189079BC-DED0-4D54-A81A-982F60550E9D}" srcOrd="1" destOrd="0" parTransId="{A34F8751-FF1E-49A1-BC4C-77DB026E7C29}" sibTransId="{1DE098C4-51FB-41D9-9E0D-75F2BBC821B9}"/>
    <dgm:cxn modelId="{2AA4E116-9FEB-4A6A-BC18-6A48B3B55F6D}" srcId="{BAD2A602-A85F-4EA2-AED7-3132DB276A69}" destId="{A6254926-B293-4DAC-8F4E-8AE7D2A0E985}" srcOrd="0" destOrd="0" parTransId="{A492A672-09E2-4CAC-B83F-679543893347}" sibTransId="{AAE62A8B-40ED-403D-8F3D-69C7CE391BEB}"/>
    <dgm:cxn modelId="{3E8D731D-297D-478B-9807-A9E07B954181}" type="presOf" srcId="{9CC82896-F570-459A-B2DB-C58E1F14916E}" destId="{77A4B915-D354-4B8B-A5E4-0632B2F9055B}" srcOrd="0" destOrd="0" presId="urn:microsoft.com/office/officeart/2005/8/layout/chevron2"/>
    <dgm:cxn modelId="{99EAFB31-CB84-4604-8FD8-860730DB25F1}" srcId="{189079BC-DED0-4D54-A81A-982F60550E9D}" destId="{1BAF7C7C-09B5-4C45-BA43-9CECD797A21C}" srcOrd="0" destOrd="0" parTransId="{2BB3D709-7F28-4150-B1C8-F49617BC1B74}" sibTransId="{2E4467DA-0338-40D8-8B37-BC6D2ECCC7DE}"/>
    <dgm:cxn modelId="{85499A52-2809-46BF-A799-E690827CC2A5}" type="presOf" srcId="{A6254926-B293-4DAC-8F4E-8AE7D2A0E985}" destId="{7235ECAA-62B8-417E-BB35-629B614CA096}" srcOrd="0" destOrd="0" presId="urn:microsoft.com/office/officeart/2005/8/layout/chevron2"/>
    <dgm:cxn modelId="{AEFE5878-3030-47E7-BAE7-A32FE056D5D9}" type="presOf" srcId="{9522D320-6C09-49B5-BB49-C736A7B84513}" destId="{950F2686-24A1-4B9E-8016-FAAF982DC416}" srcOrd="0" destOrd="1" presId="urn:microsoft.com/office/officeart/2005/8/layout/chevron2"/>
    <dgm:cxn modelId="{03C98179-01D7-4B8B-8B43-C662E8135F42}" srcId="{189079BC-DED0-4D54-A81A-982F60550E9D}" destId="{9522D320-6C09-49B5-BB49-C736A7B84513}" srcOrd="1" destOrd="0" parTransId="{5C1097AA-2BAB-4645-860C-95BE06C8E686}" sibTransId="{2FC6FDD1-DD2E-4D7E-8CED-961E357D52E3}"/>
    <dgm:cxn modelId="{F88DD88F-5FB5-4FF4-99E0-362BF52D9DC8}" type="presOf" srcId="{189079BC-DED0-4D54-A81A-982F60550E9D}" destId="{5A98B55F-0379-4430-952B-D713F790EFA6}" srcOrd="0" destOrd="0" presId="urn:microsoft.com/office/officeart/2005/8/layout/chevron2"/>
    <dgm:cxn modelId="{AD410B99-B6F3-4109-A85A-56319CA77112}" type="presOf" srcId="{1BAF7C7C-09B5-4C45-BA43-9CECD797A21C}" destId="{950F2686-24A1-4B9E-8016-FAAF982DC416}" srcOrd="0" destOrd="0" presId="urn:microsoft.com/office/officeart/2005/8/layout/chevron2"/>
    <dgm:cxn modelId="{D52FCF3F-7094-4865-8494-92D3B71A8427}" type="presParOf" srcId="{77A4B915-D354-4B8B-A5E4-0632B2F9055B}" destId="{38802B50-1F74-4031-BDD3-A64066FD4CE9}" srcOrd="0" destOrd="0" presId="urn:microsoft.com/office/officeart/2005/8/layout/chevron2"/>
    <dgm:cxn modelId="{729D2379-706F-48C4-ACB8-75E5B2B24128}" type="presParOf" srcId="{38802B50-1F74-4031-BDD3-A64066FD4CE9}" destId="{8F0124FB-2E37-431C-AB16-87DFF7623680}" srcOrd="0" destOrd="0" presId="urn:microsoft.com/office/officeart/2005/8/layout/chevron2"/>
    <dgm:cxn modelId="{9F722B91-9FB3-4B77-A26D-34A7C25C05DC}" type="presParOf" srcId="{38802B50-1F74-4031-BDD3-A64066FD4CE9}" destId="{7235ECAA-62B8-417E-BB35-629B614CA096}" srcOrd="1" destOrd="0" presId="urn:microsoft.com/office/officeart/2005/8/layout/chevron2"/>
    <dgm:cxn modelId="{91FD6727-658C-4B03-94E9-E76F8910BB32}" type="presParOf" srcId="{77A4B915-D354-4B8B-A5E4-0632B2F9055B}" destId="{5FACF6A9-2391-414D-B461-8B8A0348FFC6}" srcOrd="1" destOrd="0" presId="urn:microsoft.com/office/officeart/2005/8/layout/chevron2"/>
    <dgm:cxn modelId="{31530377-1B69-4965-B43D-06172190F2EC}" type="presParOf" srcId="{77A4B915-D354-4B8B-A5E4-0632B2F9055B}" destId="{A11448DA-A0D2-41D3-8853-503E5E926DB8}" srcOrd="2" destOrd="0" presId="urn:microsoft.com/office/officeart/2005/8/layout/chevron2"/>
    <dgm:cxn modelId="{100E38F7-E10A-4277-A739-7E2D87FEEC5E}" type="presParOf" srcId="{A11448DA-A0D2-41D3-8853-503E5E926DB8}" destId="{5A98B55F-0379-4430-952B-D713F790EFA6}" srcOrd="0" destOrd="0" presId="urn:microsoft.com/office/officeart/2005/8/layout/chevron2"/>
    <dgm:cxn modelId="{5388583C-BB41-45B6-85CF-9BD6BDC23A80}" type="presParOf" srcId="{A11448DA-A0D2-41D3-8853-503E5E926DB8}" destId="{950F2686-24A1-4B9E-8016-FAAF982DC41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B91FB5-719B-4FA3-B033-8D8FEED6D89C}">
      <dsp:nvSpPr>
        <dsp:cNvPr id="0" name=""/>
        <dsp:cNvSpPr/>
      </dsp:nvSpPr>
      <dsp:spPr>
        <a:xfrm>
          <a:off x="0" y="67328"/>
          <a:ext cx="10515600" cy="6236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Self-Assessment (Section 140A)</a:t>
          </a:r>
          <a:r>
            <a:rPr lang="en-US" sz="2600" kern="1200"/>
            <a:t>:</a:t>
          </a:r>
        </a:p>
      </dsp:txBody>
      <dsp:txXfrm>
        <a:off x="30442" y="97770"/>
        <a:ext cx="10454716" cy="562726"/>
      </dsp:txXfrm>
    </dsp:sp>
    <dsp:sp modelId="{76C49870-9783-462D-B82B-44E0E8B17ABD}">
      <dsp:nvSpPr>
        <dsp:cNvPr id="0" name=""/>
        <dsp:cNvSpPr/>
      </dsp:nvSpPr>
      <dsp:spPr>
        <a:xfrm>
          <a:off x="0" y="690938"/>
          <a:ext cx="105156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Taxpayer calculates and pays taxes before filing the return.</a:t>
          </a:r>
        </a:p>
      </dsp:txBody>
      <dsp:txXfrm>
        <a:off x="0" y="690938"/>
        <a:ext cx="10515600" cy="430560"/>
      </dsp:txXfrm>
    </dsp:sp>
    <dsp:sp modelId="{D93275B5-CC83-43C0-B416-7BE6FDEE48CE}">
      <dsp:nvSpPr>
        <dsp:cNvPr id="0" name=""/>
        <dsp:cNvSpPr/>
      </dsp:nvSpPr>
      <dsp:spPr>
        <a:xfrm>
          <a:off x="0" y="1121499"/>
          <a:ext cx="10515600" cy="6236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Summary Assessment (Section 143(1))</a:t>
          </a:r>
          <a:r>
            <a:rPr lang="en-US" sz="2600" kern="1200"/>
            <a:t>:</a:t>
          </a:r>
        </a:p>
      </dsp:txBody>
      <dsp:txXfrm>
        <a:off x="30442" y="1151941"/>
        <a:ext cx="10454716" cy="562726"/>
      </dsp:txXfrm>
    </dsp:sp>
    <dsp:sp modelId="{925B141D-3850-49F2-A197-3BB09A4CEFD6}">
      <dsp:nvSpPr>
        <dsp:cNvPr id="0" name=""/>
        <dsp:cNvSpPr/>
      </dsp:nvSpPr>
      <dsp:spPr>
        <a:xfrm>
          <a:off x="0" y="1745109"/>
          <a:ext cx="105156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A preliminary check by the Income Tax Department based on the return filed.</a:t>
          </a:r>
        </a:p>
      </dsp:txBody>
      <dsp:txXfrm>
        <a:off x="0" y="1745109"/>
        <a:ext cx="10515600" cy="430560"/>
      </dsp:txXfrm>
    </dsp:sp>
    <dsp:sp modelId="{D390BFB6-7CE3-4D53-8F71-37D017E92FAE}">
      <dsp:nvSpPr>
        <dsp:cNvPr id="0" name=""/>
        <dsp:cNvSpPr/>
      </dsp:nvSpPr>
      <dsp:spPr>
        <a:xfrm>
          <a:off x="0" y="2175669"/>
          <a:ext cx="10515600" cy="6236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Scrutiny Assessment (Section 143(3))</a:t>
          </a:r>
          <a:r>
            <a:rPr lang="en-US" sz="2600" kern="1200"/>
            <a:t>:</a:t>
          </a:r>
        </a:p>
      </dsp:txBody>
      <dsp:txXfrm>
        <a:off x="30442" y="2206111"/>
        <a:ext cx="10454716" cy="562726"/>
      </dsp:txXfrm>
    </dsp:sp>
    <dsp:sp modelId="{A8AFF81C-1552-46EA-AE88-129EE0773270}">
      <dsp:nvSpPr>
        <dsp:cNvPr id="0" name=""/>
        <dsp:cNvSpPr/>
      </dsp:nvSpPr>
      <dsp:spPr>
        <a:xfrm>
          <a:off x="0" y="2799279"/>
          <a:ext cx="105156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A detailed assessment to verify the accuracy of income declared.</a:t>
          </a:r>
        </a:p>
      </dsp:txBody>
      <dsp:txXfrm>
        <a:off x="0" y="2799279"/>
        <a:ext cx="10515600" cy="430560"/>
      </dsp:txXfrm>
    </dsp:sp>
    <dsp:sp modelId="{DA4402CF-9F1A-400A-AFD8-F87B7B655AB6}">
      <dsp:nvSpPr>
        <dsp:cNvPr id="0" name=""/>
        <dsp:cNvSpPr/>
      </dsp:nvSpPr>
      <dsp:spPr>
        <a:xfrm>
          <a:off x="0" y="3229839"/>
          <a:ext cx="10515600" cy="6236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/>
            <a:t>Best Judgment Assessment (Section 144)</a:t>
          </a:r>
          <a:r>
            <a:rPr lang="en-US" sz="2600" kern="1200"/>
            <a:t>:</a:t>
          </a:r>
        </a:p>
      </dsp:txBody>
      <dsp:txXfrm>
        <a:off x="30442" y="3260281"/>
        <a:ext cx="10454716" cy="562726"/>
      </dsp:txXfrm>
    </dsp:sp>
    <dsp:sp modelId="{FEBF0CE0-731C-4681-B2F5-A09EEAFD1B96}">
      <dsp:nvSpPr>
        <dsp:cNvPr id="0" name=""/>
        <dsp:cNvSpPr/>
      </dsp:nvSpPr>
      <dsp:spPr>
        <a:xfrm>
          <a:off x="0" y="3853449"/>
          <a:ext cx="105156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Applied if the taxpayer fails to provide information or books.</a:t>
          </a:r>
        </a:p>
      </dsp:txBody>
      <dsp:txXfrm>
        <a:off x="0" y="3853449"/>
        <a:ext cx="10515600" cy="4305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738E5-51BA-4A66-A082-2B8DE7C90D1B}">
      <dsp:nvSpPr>
        <dsp:cNvPr id="0" name=""/>
        <dsp:cNvSpPr/>
      </dsp:nvSpPr>
      <dsp:spPr>
        <a:xfrm>
          <a:off x="9568827" y="1986636"/>
          <a:ext cx="91440" cy="3780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806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45FB2D-A79A-4503-B4C1-549C9CD2CF80}">
      <dsp:nvSpPr>
        <dsp:cNvPr id="0" name=""/>
        <dsp:cNvSpPr/>
      </dsp:nvSpPr>
      <dsp:spPr>
        <a:xfrm>
          <a:off x="4168613" y="1986636"/>
          <a:ext cx="3267560" cy="378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32"/>
              </a:lnTo>
              <a:lnTo>
                <a:pt x="3267560" y="189032"/>
              </a:lnTo>
              <a:lnTo>
                <a:pt x="3267560" y="37806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7C1CE-0768-48B6-8D0F-488F275077C6}">
      <dsp:nvSpPr>
        <dsp:cNvPr id="0" name=""/>
        <dsp:cNvSpPr/>
      </dsp:nvSpPr>
      <dsp:spPr>
        <a:xfrm>
          <a:off x="4168613" y="1986636"/>
          <a:ext cx="1089186" cy="378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32"/>
              </a:lnTo>
              <a:lnTo>
                <a:pt x="1089186" y="189032"/>
              </a:lnTo>
              <a:lnTo>
                <a:pt x="1089186" y="37806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9CB7C9-7B8F-4140-B5AA-BA8D05461186}">
      <dsp:nvSpPr>
        <dsp:cNvPr id="0" name=""/>
        <dsp:cNvSpPr/>
      </dsp:nvSpPr>
      <dsp:spPr>
        <a:xfrm>
          <a:off x="3079426" y="1986636"/>
          <a:ext cx="1089186" cy="378064"/>
        </a:xfrm>
        <a:custGeom>
          <a:avLst/>
          <a:gdLst/>
          <a:ahLst/>
          <a:cxnLst/>
          <a:rect l="0" t="0" r="0" b="0"/>
          <a:pathLst>
            <a:path>
              <a:moveTo>
                <a:pt x="1089186" y="0"/>
              </a:moveTo>
              <a:lnTo>
                <a:pt x="1089186" y="189032"/>
              </a:lnTo>
              <a:lnTo>
                <a:pt x="0" y="189032"/>
              </a:lnTo>
              <a:lnTo>
                <a:pt x="0" y="37806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4F4531-C813-47B8-8113-A145AFEC2181}">
      <dsp:nvSpPr>
        <dsp:cNvPr id="0" name=""/>
        <dsp:cNvSpPr/>
      </dsp:nvSpPr>
      <dsp:spPr>
        <a:xfrm>
          <a:off x="901052" y="1986636"/>
          <a:ext cx="3267560" cy="378064"/>
        </a:xfrm>
        <a:custGeom>
          <a:avLst/>
          <a:gdLst/>
          <a:ahLst/>
          <a:cxnLst/>
          <a:rect l="0" t="0" r="0" b="0"/>
          <a:pathLst>
            <a:path>
              <a:moveTo>
                <a:pt x="3267560" y="0"/>
              </a:moveTo>
              <a:lnTo>
                <a:pt x="3267560" y="189032"/>
              </a:lnTo>
              <a:lnTo>
                <a:pt x="0" y="189032"/>
              </a:lnTo>
              <a:lnTo>
                <a:pt x="0" y="37806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F11402-7C05-459D-BE14-217575CC3417}">
      <dsp:nvSpPr>
        <dsp:cNvPr id="0" name=""/>
        <dsp:cNvSpPr/>
      </dsp:nvSpPr>
      <dsp:spPr>
        <a:xfrm>
          <a:off x="3268458" y="1086482"/>
          <a:ext cx="1800308" cy="900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Heads of Income Considered</a:t>
          </a:r>
          <a:r>
            <a:rPr lang="en-US" sz="1300" kern="1200"/>
            <a:t>:</a:t>
          </a:r>
        </a:p>
      </dsp:txBody>
      <dsp:txXfrm>
        <a:off x="3268458" y="1086482"/>
        <a:ext cx="1800308" cy="900154"/>
      </dsp:txXfrm>
    </dsp:sp>
    <dsp:sp modelId="{C2454B96-D925-4B02-A7AF-80DBF0EE0A4B}">
      <dsp:nvSpPr>
        <dsp:cNvPr id="0" name=""/>
        <dsp:cNvSpPr/>
      </dsp:nvSpPr>
      <dsp:spPr>
        <a:xfrm>
          <a:off x="898" y="2364701"/>
          <a:ext cx="1800308" cy="9001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Profits and Gains from Business or Profession</a:t>
          </a:r>
          <a:endParaRPr lang="en-US" sz="1300" kern="1200"/>
        </a:p>
      </dsp:txBody>
      <dsp:txXfrm>
        <a:off x="898" y="2364701"/>
        <a:ext cx="1800308" cy="900154"/>
      </dsp:txXfrm>
    </dsp:sp>
    <dsp:sp modelId="{62266614-C2CF-4EAD-9D7C-4CC3B040C7B5}">
      <dsp:nvSpPr>
        <dsp:cNvPr id="0" name=""/>
        <dsp:cNvSpPr/>
      </dsp:nvSpPr>
      <dsp:spPr>
        <a:xfrm>
          <a:off x="2179272" y="2364701"/>
          <a:ext cx="1800308" cy="9001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Income from House Property</a:t>
          </a:r>
          <a:endParaRPr lang="en-US" sz="1300" kern="1200"/>
        </a:p>
      </dsp:txBody>
      <dsp:txXfrm>
        <a:off x="2179272" y="2364701"/>
        <a:ext cx="1800308" cy="900154"/>
      </dsp:txXfrm>
    </dsp:sp>
    <dsp:sp modelId="{CA324B52-30E8-4F6A-902E-D757169CF095}">
      <dsp:nvSpPr>
        <dsp:cNvPr id="0" name=""/>
        <dsp:cNvSpPr/>
      </dsp:nvSpPr>
      <dsp:spPr>
        <a:xfrm>
          <a:off x="4357645" y="2364701"/>
          <a:ext cx="1800308" cy="9001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Capital Gains</a:t>
          </a:r>
          <a:endParaRPr lang="en-US" sz="1300" kern="1200"/>
        </a:p>
      </dsp:txBody>
      <dsp:txXfrm>
        <a:off x="4357645" y="2364701"/>
        <a:ext cx="1800308" cy="900154"/>
      </dsp:txXfrm>
    </dsp:sp>
    <dsp:sp modelId="{604E92B0-DF20-429D-B6C4-EE46CCD861FB}">
      <dsp:nvSpPr>
        <dsp:cNvPr id="0" name=""/>
        <dsp:cNvSpPr/>
      </dsp:nvSpPr>
      <dsp:spPr>
        <a:xfrm>
          <a:off x="6536019" y="2364701"/>
          <a:ext cx="1800308" cy="9001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Income from Other Sources</a:t>
          </a:r>
          <a:endParaRPr lang="en-US" sz="1300" kern="1200"/>
        </a:p>
      </dsp:txBody>
      <dsp:txXfrm>
        <a:off x="6536019" y="2364701"/>
        <a:ext cx="1800308" cy="900154"/>
      </dsp:txXfrm>
    </dsp:sp>
    <dsp:sp modelId="{A0DE2FE5-87D2-4FD8-8418-85D7412A0B81}">
      <dsp:nvSpPr>
        <dsp:cNvPr id="0" name=""/>
        <dsp:cNvSpPr/>
      </dsp:nvSpPr>
      <dsp:spPr>
        <a:xfrm>
          <a:off x="8714392" y="1086482"/>
          <a:ext cx="1800308" cy="900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Deductions and Allowances</a:t>
          </a:r>
          <a:r>
            <a:rPr lang="en-US" sz="1300" kern="1200"/>
            <a:t>:</a:t>
          </a:r>
        </a:p>
      </dsp:txBody>
      <dsp:txXfrm>
        <a:off x="8714392" y="1086482"/>
        <a:ext cx="1800308" cy="900154"/>
      </dsp:txXfrm>
    </dsp:sp>
    <dsp:sp modelId="{CE834230-3FFD-437B-AB0D-B65D60E0C6C0}">
      <dsp:nvSpPr>
        <dsp:cNvPr id="0" name=""/>
        <dsp:cNvSpPr/>
      </dsp:nvSpPr>
      <dsp:spPr>
        <a:xfrm>
          <a:off x="8714392" y="2364701"/>
          <a:ext cx="1800308" cy="9001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Deductions under </a:t>
          </a:r>
          <a:r>
            <a:rPr lang="en-US" sz="1300" b="1" kern="1200"/>
            <a:t>Chapter VI-A</a:t>
          </a:r>
          <a:r>
            <a:rPr lang="en-US" sz="1300" kern="1200"/>
            <a:t>, such as Section 80G (donations) and 80IA (infrastructure).</a:t>
          </a:r>
        </a:p>
      </dsp:txBody>
      <dsp:txXfrm>
        <a:off x="8714392" y="2364701"/>
        <a:ext cx="1800308" cy="9001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4545D-675D-4873-8348-ACDB73FACF21}">
      <dsp:nvSpPr>
        <dsp:cNvPr id="0" name=""/>
        <dsp:cNvSpPr/>
      </dsp:nvSpPr>
      <dsp:spPr>
        <a:xfrm>
          <a:off x="1283" y="486074"/>
          <a:ext cx="3003723" cy="15018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Objective</a:t>
          </a:r>
          <a:r>
            <a:rPr lang="en-US" sz="4600" kern="1200"/>
            <a:t>:</a:t>
          </a:r>
        </a:p>
      </dsp:txBody>
      <dsp:txXfrm>
        <a:off x="45271" y="530062"/>
        <a:ext cx="2915747" cy="1413885"/>
      </dsp:txXfrm>
    </dsp:sp>
    <dsp:sp modelId="{9422B50C-7BEB-49A4-9C17-9E5214CFBEDF}">
      <dsp:nvSpPr>
        <dsp:cNvPr id="0" name=""/>
        <dsp:cNvSpPr/>
      </dsp:nvSpPr>
      <dsp:spPr>
        <a:xfrm>
          <a:off x="301656" y="1987936"/>
          <a:ext cx="300372" cy="112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6396"/>
              </a:lnTo>
              <a:lnTo>
                <a:pt x="300372" y="112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63C016-BD77-4171-8672-EEFFE6396DC0}">
      <dsp:nvSpPr>
        <dsp:cNvPr id="0" name=""/>
        <dsp:cNvSpPr/>
      </dsp:nvSpPr>
      <dsp:spPr>
        <a:xfrm>
          <a:off x="602028" y="2363401"/>
          <a:ext cx="2402978" cy="15018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Ensures companies with large profits but minimal tax liabilities pay a minimum tax.</a:t>
          </a:r>
        </a:p>
      </dsp:txBody>
      <dsp:txXfrm>
        <a:off x="646016" y="2407389"/>
        <a:ext cx="2315002" cy="1413885"/>
      </dsp:txXfrm>
    </dsp:sp>
    <dsp:sp modelId="{4F403BE6-B8CB-45FA-93FE-A7564AA7D30E}">
      <dsp:nvSpPr>
        <dsp:cNvPr id="0" name=""/>
        <dsp:cNvSpPr/>
      </dsp:nvSpPr>
      <dsp:spPr>
        <a:xfrm>
          <a:off x="3755938" y="486074"/>
          <a:ext cx="3003723" cy="15018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MAT Rate</a:t>
          </a:r>
          <a:r>
            <a:rPr lang="en-US" sz="4600" kern="1200"/>
            <a:t>:</a:t>
          </a:r>
        </a:p>
      </dsp:txBody>
      <dsp:txXfrm>
        <a:off x="3799926" y="530062"/>
        <a:ext cx="2915747" cy="1413885"/>
      </dsp:txXfrm>
    </dsp:sp>
    <dsp:sp modelId="{8311102F-FF51-42D7-83DA-92351E0ED751}">
      <dsp:nvSpPr>
        <dsp:cNvPr id="0" name=""/>
        <dsp:cNvSpPr/>
      </dsp:nvSpPr>
      <dsp:spPr>
        <a:xfrm>
          <a:off x="4056310" y="1987936"/>
          <a:ext cx="300372" cy="112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6396"/>
              </a:lnTo>
              <a:lnTo>
                <a:pt x="300372" y="112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E9A161-FBC1-42CA-BAF1-CF2AF77B4F9B}">
      <dsp:nvSpPr>
        <dsp:cNvPr id="0" name=""/>
        <dsp:cNvSpPr/>
      </dsp:nvSpPr>
      <dsp:spPr>
        <a:xfrm>
          <a:off x="4356682" y="2363401"/>
          <a:ext cx="2402978" cy="15018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15%</a:t>
          </a:r>
          <a:r>
            <a:rPr lang="en-US" sz="1900" kern="1200"/>
            <a:t> on book profits for domestic companies (under Section 115JB).</a:t>
          </a:r>
        </a:p>
      </dsp:txBody>
      <dsp:txXfrm>
        <a:off x="4400670" y="2407389"/>
        <a:ext cx="2315002" cy="1413885"/>
      </dsp:txXfrm>
    </dsp:sp>
    <dsp:sp modelId="{6692301B-0FA1-4C72-8838-6110BC16DE67}">
      <dsp:nvSpPr>
        <dsp:cNvPr id="0" name=""/>
        <dsp:cNvSpPr/>
      </dsp:nvSpPr>
      <dsp:spPr>
        <a:xfrm>
          <a:off x="7510592" y="486074"/>
          <a:ext cx="3003723" cy="15018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MAT Credit</a:t>
          </a:r>
          <a:r>
            <a:rPr lang="en-US" sz="4600" kern="1200"/>
            <a:t>:</a:t>
          </a:r>
        </a:p>
      </dsp:txBody>
      <dsp:txXfrm>
        <a:off x="7554580" y="530062"/>
        <a:ext cx="2915747" cy="1413885"/>
      </dsp:txXfrm>
    </dsp:sp>
    <dsp:sp modelId="{5F0E9969-D71F-4E04-B872-366A965AD24B}">
      <dsp:nvSpPr>
        <dsp:cNvPr id="0" name=""/>
        <dsp:cNvSpPr/>
      </dsp:nvSpPr>
      <dsp:spPr>
        <a:xfrm>
          <a:off x="7810965" y="1987936"/>
          <a:ext cx="300372" cy="1126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6396"/>
              </a:lnTo>
              <a:lnTo>
                <a:pt x="300372" y="11263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58D0DF-0CC7-4B99-96F5-466BE29248D3}">
      <dsp:nvSpPr>
        <dsp:cNvPr id="0" name=""/>
        <dsp:cNvSpPr/>
      </dsp:nvSpPr>
      <dsp:spPr>
        <a:xfrm>
          <a:off x="8111337" y="2363401"/>
          <a:ext cx="2402978" cy="150186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If regular tax is less than MAT, the excess MAT can be carried forward and set off for up to </a:t>
          </a:r>
          <a:r>
            <a:rPr lang="en-US" sz="1900" b="1" kern="1200"/>
            <a:t>15 years</a:t>
          </a:r>
          <a:r>
            <a:rPr lang="en-US" sz="1900" kern="1200"/>
            <a:t>.</a:t>
          </a:r>
        </a:p>
      </dsp:txBody>
      <dsp:txXfrm>
        <a:off x="8155325" y="2407389"/>
        <a:ext cx="2315002" cy="14138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124FB-2E37-431C-AB16-87DFF7623680}">
      <dsp:nvSpPr>
        <dsp:cNvPr id="0" name=""/>
        <dsp:cNvSpPr/>
      </dsp:nvSpPr>
      <dsp:spPr>
        <a:xfrm rot="5400000">
          <a:off x="-347384" y="349707"/>
          <a:ext cx="2315897" cy="162112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TDS</a:t>
          </a:r>
          <a:r>
            <a:rPr lang="en-US" sz="2300" kern="1200"/>
            <a:t>:</a:t>
          </a:r>
        </a:p>
      </dsp:txBody>
      <dsp:txXfrm rot="-5400000">
        <a:off x="1" y="812886"/>
        <a:ext cx="1621128" cy="694769"/>
      </dsp:txXfrm>
    </dsp:sp>
    <dsp:sp modelId="{7235ECAA-62B8-417E-BB35-629B614CA096}">
      <dsp:nvSpPr>
        <dsp:cNvPr id="0" name=""/>
        <dsp:cNvSpPr/>
      </dsp:nvSpPr>
      <dsp:spPr>
        <a:xfrm rot="5400000">
          <a:off x="5315697" y="-3692246"/>
          <a:ext cx="1505333" cy="8894471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Companies must deduct tax at source on various payments, such as salaries, interest, and rent.</a:t>
          </a:r>
        </a:p>
      </dsp:txBody>
      <dsp:txXfrm rot="-5400000">
        <a:off x="1621128" y="75807"/>
        <a:ext cx="8820987" cy="1358365"/>
      </dsp:txXfrm>
    </dsp:sp>
    <dsp:sp modelId="{5A98B55F-0379-4430-952B-D713F790EFA6}">
      <dsp:nvSpPr>
        <dsp:cNvPr id="0" name=""/>
        <dsp:cNvSpPr/>
      </dsp:nvSpPr>
      <dsp:spPr>
        <a:xfrm rot="5400000">
          <a:off x="-347384" y="2380502"/>
          <a:ext cx="2315897" cy="162112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Advance Tax</a:t>
          </a:r>
          <a:r>
            <a:rPr lang="en-US" sz="2300" kern="1200"/>
            <a:t>:</a:t>
          </a:r>
        </a:p>
      </dsp:txBody>
      <dsp:txXfrm rot="-5400000">
        <a:off x="1" y="2843681"/>
        <a:ext cx="1621128" cy="694769"/>
      </dsp:txXfrm>
    </dsp:sp>
    <dsp:sp modelId="{950F2686-24A1-4B9E-8016-FAAF982DC416}">
      <dsp:nvSpPr>
        <dsp:cNvPr id="0" name=""/>
        <dsp:cNvSpPr/>
      </dsp:nvSpPr>
      <dsp:spPr>
        <a:xfrm rot="5400000">
          <a:off x="5315697" y="-1661451"/>
          <a:ext cx="1505333" cy="8894471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Companies must pay tax in installments during the year if their tax liability exceeds ₹10,000.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/>
            <a:t>Due Dates</a:t>
          </a:r>
          <a:r>
            <a:rPr lang="en-US" sz="2200" kern="1200"/>
            <a:t>: June 15, September 15, December 15, and March 15 for advance tax payments.</a:t>
          </a:r>
        </a:p>
      </dsp:txBody>
      <dsp:txXfrm rot="-5400000">
        <a:off x="1621128" y="2106602"/>
        <a:ext cx="8820987" cy="1358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6B99C-F8FF-4284-915F-D515C6936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Assessment of Company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D7357-6D27-4745-BABE-2ADB26350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a company refers to the process of calculating and evaluating the total taxable income of a company and determining the tax liability.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Relevant Sections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Governed primarily by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139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(filing returns) and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143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(assessment procedures) of the Income Tax Act, 1961.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Companies Assessed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Domestic Companies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 Companies</a:t>
            </a:r>
          </a:p>
        </p:txBody>
      </p:sp>
    </p:spTree>
    <p:extLst>
      <p:ext uri="{BB962C8B-B14F-4D97-AF65-F5344CB8AC3E}">
        <p14:creationId xmlns:p14="http://schemas.microsoft.com/office/powerpoint/2010/main" val="18402942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D15A2-F868-417D-9324-983C174BF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Assessments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1516D3-71EC-4531-A8A4-7561883C20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81701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3808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0D9E7-58F5-4BBE-8841-99668FF58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 of Total Income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B85D9FF-7DFB-41B0-9B7E-6E87E8DA77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9968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8635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38BB6-FEDD-417D-8C62-41D498694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Alternate Tax (MAT)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F68F90D-845A-4D6A-98D3-C63FFB75B0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11766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20329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A85ED-E285-47AF-9A06-A9641634F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Deducted at Source (TDS) and Advance Tax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94C028-5AE6-483C-A433-D5E250BCA5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628083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70774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360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Assessment of Company</vt:lpstr>
      <vt:lpstr>Types of Assessments</vt:lpstr>
      <vt:lpstr>Computation of Total Income</vt:lpstr>
      <vt:lpstr>Minimum Alternate Tax (MAT)</vt:lpstr>
      <vt:lpstr>Tax Deducted at Source (TDS) and Advance Tax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10</cp:revision>
  <dcterms:created xsi:type="dcterms:W3CDTF">2024-11-12T12:27:33Z</dcterms:created>
  <dcterms:modified xsi:type="dcterms:W3CDTF">2024-11-13T05:55:34Z</dcterms:modified>
</cp:coreProperties>
</file>