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314D75-E528-48FE-A690-B1455C0B42CD}" type="doc">
      <dgm:prSet loTypeId="urn:microsoft.com/office/officeart/2005/8/layout/hierarchy3" loCatId="hierarchy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CB29EE9F-279C-4E43-A1E5-86DF46645016}">
      <dgm:prSet/>
      <dgm:spPr/>
      <dgm:t>
        <a:bodyPr/>
        <a:lstStyle/>
        <a:p>
          <a:r>
            <a:rPr lang="en-US" b="1"/>
            <a:t>Private Limited Company</a:t>
          </a:r>
          <a:r>
            <a:rPr lang="en-US"/>
            <a:t>:</a:t>
          </a:r>
        </a:p>
      </dgm:t>
    </dgm:pt>
    <dgm:pt modelId="{0F097790-2F36-4189-9561-42767D21E61D}" type="parTrans" cxnId="{17A9E57F-B03B-419A-96D4-5A336539273A}">
      <dgm:prSet/>
      <dgm:spPr/>
      <dgm:t>
        <a:bodyPr/>
        <a:lstStyle/>
        <a:p>
          <a:endParaRPr lang="en-US"/>
        </a:p>
      </dgm:t>
    </dgm:pt>
    <dgm:pt modelId="{1C09EB88-5BFF-4CED-AB8B-00755AD476BA}" type="sibTrans" cxnId="{17A9E57F-B03B-419A-96D4-5A336539273A}">
      <dgm:prSet/>
      <dgm:spPr/>
      <dgm:t>
        <a:bodyPr/>
        <a:lstStyle/>
        <a:p>
          <a:endParaRPr lang="en-US"/>
        </a:p>
      </dgm:t>
    </dgm:pt>
    <dgm:pt modelId="{82743B37-5B41-49DC-90E8-D7EC51C1AD17}">
      <dgm:prSet/>
      <dgm:spPr/>
      <dgm:t>
        <a:bodyPr/>
        <a:lstStyle/>
        <a:p>
          <a:r>
            <a:rPr lang="en-US"/>
            <a:t>Limited liability for shareholders.</a:t>
          </a:r>
        </a:p>
      </dgm:t>
    </dgm:pt>
    <dgm:pt modelId="{AD2633D9-26F0-4A48-9099-71EEBD8BA776}" type="parTrans" cxnId="{F79D4891-1663-41F1-9300-94BC5BA28207}">
      <dgm:prSet/>
      <dgm:spPr/>
      <dgm:t>
        <a:bodyPr/>
        <a:lstStyle/>
        <a:p>
          <a:endParaRPr lang="en-US"/>
        </a:p>
      </dgm:t>
    </dgm:pt>
    <dgm:pt modelId="{0C784F3C-8261-43EB-ADAB-52EACC593BBE}" type="sibTrans" cxnId="{F79D4891-1663-41F1-9300-94BC5BA28207}">
      <dgm:prSet/>
      <dgm:spPr/>
      <dgm:t>
        <a:bodyPr/>
        <a:lstStyle/>
        <a:p>
          <a:endParaRPr lang="en-US"/>
        </a:p>
      </dgm:t>
    </dgm:pt>
    <dgm:pt modelId="{81F63C54-BCA7-4162-A567-26BE7741377B}">
      <dgm:prSet/>
      <dgm:spPr/>
      <dgm:t>
        <a:bodyPr/>
        <a:lstStyle/>
        <a:p>
          <a:r>
            <a:rPr lang="en-US"/>
            <a:t>Minimum of two shareholders and two directors.</a:t>
          </a:r>
        </a:p>
      </dgm:t>
    </dgm:pt>
    <dgm:pt modelId="{B4D2722E-61EC-45AB-A406-D339D5D0D369}" type="parTrans" cxnId="{0F296648-B920-4A1D-989A-537153F8F56E}">
      <dgm:prSet/>
      <dgm:spPr/>
      <dgm:t>
        <a:bodyPr/>
        <a:lstStyle/>
        <a:p>
          <a:endParaRPr lang="en-US"/>
        </a:p>
      </dgm:t>
    </dgm:pt>
    <dgm:pt modelId="{1F471CDA-25CE-4CC4-BFE4-5ECAE51EF321}" type="sibTrans" cxnId="{0F296648-B920-4A1D-989A-537153F8F56E}">
      <dgm:prSet/>
      <dgm:spPr/>
      <dgm:t>
        <a:bodyPr/>
        <a:lstStyle/>
        <a:p>
          <a:endParaRPr lang="en-US"/>
        </a:p>
      </dgm:t>
    </dgm:pt>
    <dgm:pt modelId="{4D7B5C9D-BBF2-4BE5-A96D-0616CBD4B62D}">
      <dgm:prSet/>
      <dgm:spPr/>
      <dgm:t>
        <a:bodyPr/>
        <a:lstStyle/>
        <a:p>
          <a:r>
            <a:rPr lang="en-US" b="1"/>
            <a:t>Public Limited Company</a:t>
          </a:r>
          <a:r>
            <a:rPr lang="en-US"/>
            <a:t>:</a:t>
          </a:r>
        </a:p>
      </dgm:t>
    </dgm:pt>
    <dgm:pt modelId="{13085687-D639-4511-AC4C-1E85532E1AED}" type="parTrans" cxnId="{B61B8838-B3D1-43DB-BBB7-CB50231BD792}">
      <dgm:prSet/>
      <dgm:spPr/>
      <dgm:t>
        <a:bodyPr/>
        <a:lstStyle/>
        <a:p>
          <a:endParaRPr lang="en-US"/>
        </a:p>
      </dgm:t>
    </dgm:pt>
    <dgm:pt modelId="{5B193A64-3B52-48CB-872B-C6B90203484B}" type="sibTrans" cxnId="{B61B8838-B3D1-43DB-BBB7-CB50231BD792}">
      <dgm:prSet/>
      <dgm:spPr/>
      <dgm:t>
        <a:bodyPr/>
        <a:lstStyle/>
        <a:p>
          <a:endParaRPr lang="en-US"/>
        </a:p>
      </dgm:t>
    </dgm:pt>
    <dgm:pt modelId="{8066D8FD-25A8-421D-9487-CA18997B70CA}">
      <dgm:prSet/>
      <dgm:spPr/>
      <dgm:t>
        <a:bodyPr/>
        <a:lstStyle/>
        <a:p>
          <a:r>
            <a:rPr lang="en-US"/>
            <a:t>Can raise capital by issuing shares to the public.</a:t>
          </a:r>
        </a:p>
      </dgm:t>
    </dgm:pt>
    <dgm:pt modelId="{DE65955D-31C1-4F72-B10C-634AAF3C054C}" type="parTrans" cxnId="{4C6180F0-7877-41EB-AEE8-4A0A80AF1D3A}">
      <dgm:prSet/>
      <dgm:spPr/>
      <dgm:t>
        <a:bodyPr/>
        <a:lstStyle/>
        <a:p>
          <a:endParaRPr lang="en-US"/>
        </a:p>
      </dgm:t>
    </dgm:pt>
    <dgm:pt modelId="{DF264587-3D25-4EAA-9E8A-455767BC920A}" type="sibTrans" cxnId="{4C6180F0-7877-41EB-AEE8-4A0A80AF1D3A}">
      <dgm:prSet/>
      <dgm:spPr/>
      <dgm:t>
        <a:bodyPr/>
        <a:lstStyle/>
        <a:p>
          <a:endParaRPr lang="en-US"/>
        </a:p>
      </dgm:t>
    </dgm:pt>
    <dgm:pt modelId="{0FE71C8C-4158-4FFD-94DE-BA3D37C07DA9}">
      <dgm:prSet/>
      <dgm:spPr/>
      <dgm:t>
        <a:bodyPr/>
        <a:lstStyle/>
        <a:p>
          <a:r>
            <a:rPr lang="en-US"/>
            <a:t>Minimum of seven shareholders and three directors.</a:t>
          </a:r>
        </a:p>
      </dgm:t>
    </dgm:pt>
    <dgm:pt modelId="{E2DA35A6-FBC6-45E5-8600-CB2FED82F39B}" type="parTrans" cxnId="{02B3076A-8E7F-4D01-9CC0-FAD8ECB4ADB4}">
      <dgm:prSet/>
      <dgm:spPr/>
      <dgm:t>
        <a:bodyPr/>
        <a:lstStyle/>
        <a:p>
          <a:endParaRPr lang="en-US"/>
        </a:p>
      </dgm:t>
    </dgm:pt>
    <dgm:pt modelId="{92275219-0A33-4F29-AA05-8E94A03C1A86}" type="sibTrans" cxnId="{02B3076A-8E7F-4D01-9CC0-FAD8ECB4ADB4}">
      <dgm:prSet/>
      <dgm:spPr/>
      <dgm:t>
        <a:bodyPr/>
        <a:lstStyle/>
        <a:p>
          <a:endParaRPr lang="en-US"/>
        </a:p>
      </dgm:t>
    </dgm:pt>
    <dgm:pt modelId="{AD93A57B-DDCB-4A78-8EAA-184A3618D31A}">
      <dgm:prSet/>
      <dgm:spPr/>
      <dgm:t>
        <a:bodyPr/>
        <a:lstStyle/>
        <a:p>
          <a:r>
            <a:rPr lang="en-US" b="1"/>
            <a:t>One Person Company (OPC)</a:t>
          </a:r>
          <a:r>
            <a:rPr lang="en-US"/>
            <a:t>:</a:t>
          </a:r>
        </a:p>
      </dgm:t>
    </dgm:pt>
    <dgm:pt modelId="{77678E21-36B4-4967-8CCD-F645D31F9518}" type="parTrans" cxnId="{C8A84EF2-FFA1-490C-889E-161BB49B0F8D}">
      <dgm:prSet/>
      <dgm:spPr/>
      <dgm:t>
        <a:bodyPr/>
        <a:lstStyle/>
        <a:p>
          <a:endParaRPr lang="en-US"/>
        </a:p>
      </dgm:t>
    </dgm:pt>
    <dgm:pt modelId="{FB3DD497-9640-440B-BB2E-218D273DE0E3}" type="sibTrans" cxnId="{C8A84EF2-FFA1-490C-889E-161BB49B0F8D}">
      <dgm:prSet/>
      <dgm:spPr/>
      <dgm:t>
        <a:bodyPr/>
        <a:lstStyle/>
        <a:p>
          <a:endParaRPr lang="en-US"/>
        </a:p>
      </dgm:t>
    </dgm:pt>
    <dgm:pt modelId="{373EA844-A1C3-47E8-B98D-DF7A3620645D}">
      <dgm:prSet/>
      <dgm:spPr/>
      <dgm:t>
        <a:bodyPr/>
        <a:lstStyle/>
        <a:p>
          <a:r>
            <a:rPr lang="en-US"/>
            <a:t>Single shareholder and director.</a:t>
          </a:r>
        </a:p>
      </dgm:t>
    </dgm:pt>
    <dgm:pt modelId="{52C9D658-2870-4AEE-B2BF-0DA8AA61EF4A}" type="parTrans" cxnId="{E33FE4DF-9CCE-4277-ABD5-DEA2D49401F0}">
      <dgm:prSet/>
      <dgm:spPr/>
      <dgm:t>
        <a:bodyPr/>
        <a:lstStyle/>
        <a:p>
          <a:endParaRPr lang="en-US"/>
        </a:p>
      </dgm:t>
    </dgm:pt>
    <dgm:pt modelId="{1D9A5CFC-E48E-4A66-A511-70D647A0F808}" type="sibTrans" cxnId="{E33FE4DF-9CCE-4277-ABD5-DEA2D49401F0}">
      <dgm:prSet/>
      <dgm:spPr/>
      <dgm:t>
        <a:bodyPr/>
        <a:lstStyle/>
        <a:p>
          <a:endParaRPr lang="en-US"/>
        </a:p>
      </dgm:t>
    </dgm:pt>
    <dgm:pt modelId="{A34C3B2E-BE43-4123-92C0-F7806C5B5C05}">
      <dgm:prSet/>
      <dgm:spPr/>
      <dgm:t>
        <a:bodyPr/>
        <a:lstStyle/>
        <a:p>
          <a:r>
            <a:rPr lang="en-US"/>
            <a:t>Introduced to encourage solo entrepreneurship.</a:t>
          </a:r>
        </a:p>
      </dgm:t>
    </dgm:pt>
    <dgm:pt modelId="{594A1C94-1FE3-4220-B052-C2D4B39ECF0B}" type="parTrans" cxnId="{39F948B9-CBDB-4D8C-9482-76F11DF43772}">
      <dgm:prSet/>
      <dgm:spPr/>
      <dgm:t>
        <a:bodyPr/>
        <a:lstStyle/>
        <a:p>
          <a:endParaRPr lang="en-US"/>
        </a:p>
      </dgm:t>
    </dgm:pt>
    <dgm:pt modelId="{18DE709A-C842-4185-BE3D-C2B57F7364CD}" type="sibTrans" cxnId="{39F948B9-CBDB-4D8C-9482-76F11DF43772}">
      <dgm:prSet/>
      <dgm:spPr/>
      <dgm:t>
        <a:bodyPr/>
        <a:lstStyle/>
        <a:p>
          <a:endParaRPr lang="en-US"/>
        </a:p>
      </dgm:t>
    </dgm:pt>
    <dgm:pt modelId="{78F82702-C033-40B9-BD53-E61BBECA1E16}">
      <dgm:prSet/>
      <dgm:spPr/>
      <dgm:t>
        <a:bodyPr/>
        <a:lstStyle/>
        <a:p>
          <a:r>
            <a:rPr lang="en-US" b="1"/>
            <a:t>Section 8 Company</a:t>
          </a:r>
          <a:r>
            <a:rPr lang="en-US"/>
            <a:t>:</a:t>
          </a:r>
        </a:p>
      </dgm:t>
    </dgm:pt>
    <dgm:pt modelId="{F79A9A7A-6FCA-43AA-BA37-1DC2A88E160B}" type="parTrans" cxnId="{611E9E08-C408-4022-A7BA-2D1E76D3F080}">
      <dgm:prSet/>
      <dgm:spPr/>
      <dgm:t>
        <a:bodyPr/>
        <a:lstStyle/>
        <a:p>
          <a:endParaRPr lang="en-US"/>
        </a:p>
      </dgm:t>
    </dgm:pt>
    <dgm:pt modelId="{3F9DA509-8743-4260-81AD-27BC86C7637C}" type="sibTrans" cxnId="{611E9E08-C408-4022-A7BA-2D1E76D3F080}">
      <dgm:prSet/>
      <dgm:spPr/>
      <dgm:t>
        <a:bodyPr/>
        <a:lstStyle/>
        <a:p>
          <a:endParaRPr lang="en-US"/>
        </a:p>
      </dgm:t>
    </dgm:pt>
    <dgm:pt modelId="{1AD05B02-2885-40AA-91DF-4F0EABD7351A}">
      <dgm:prSet/>
      <dgm:spPr/>
      <dgm:t>
        <a:bodyPr/>
        <a:lstStyle/>
        <a:p>
          <a:r>
            <a:rPr lang="en-US"/>
            <a:t>Non-profit companies with limited liability, established for charitable purposes.</a:t>
          </a:r>
        </a:p>
      </dgm:t>
    </dgm:pt>
    <dgm:pt modelId="{9D4ECB97-C088-4A0D-BC7F-BC039D4CFA40}" type="parTrans" cxnId="{80F7F20E-E961-464C-8244-8D394329B18A}">
      <dgm:prSet/>
      <dgm:spPr/>
      <dgm:t>
        <a:bodyPr/>
        <a:lstStyle/>
        <a:p>
          <a:endParaRPr lang="en-US"/>
        </a:p>
      </dgm:t>
    </dgm:pt>
    <dgm:pt modelId="{F2385177-D185-4713-9956-375F871CA375}" type="sibTrans" cxnId="{80F7F20E-E961-464C-8244-8D394329B18A}">
      <dgm:prSet/>
      <dgm:spPr/>
      <dgm:t>
        <a:bodyPr/>
        <a:lstStyle/>
        <a:p>
          <a:endParaRPr lang="en-US"/>
        </a:p>
      </dgm:t>
    </dgm:pt>
    <dgm:pt modelId="{5A2A9EB4-1C28-422E-BDA7-7BE2CAE65290}" type="pres">
      <dgm:prSet presAssocID="{2F314D75-E528-48FE-A690-B1455C0B42C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6A7A23A-DAA9-481D-9663-2CE585F737D4}" type="pres">
      <dgm:prSet presAssocID="{CB29EE9F-279C-4E43-A1E5-86DF46645016}" presName="root" presStyleCnt="0"/>
      <dgm:spPr/>
    </dgm:pt>
    <dgm:pt modelId="{2351277A-FE4E-4B02-A7A2-DB9CD7CD9554}" type="pres">
      <dgm:prSet presAssocID="{CB29EE9F-279C-4E43-A1E5-86DF46645016}" presName="rootComposite" presStyleCnt="0"/>
      <dgm:spPr/>
    </dgm:pt>
    <dgm:pt modelId="{563A4671-AC99-47D8-A261-5A54B81EB5BD}" type="pres">
      <dgm:prSet presAssocID="{CB29EE9F-279C-4E43-A1E5-86DF46645016}" presName="rootText" presStyleLbl="node1" presStyleIdx="0" presStyleCnt="4"/>
      <dgm:spPr/>
    </dgm:pt>
    <dgm:pt modelId="{E1C608E2-CE9A-45F7-B1B1-6AAB46114765}" type="pres">
      <dgm:prSet presAssocID="{CB29EE9F-279C-4E43-A1E5-86DF46645016}" presName="rootConnector" presStyleLbl="node1" presStyleIdx="0" presStyleCnt="4"/>
      <dgm:spPr/>
    </dgm:pt>
    <dgm:pt modelId="{E23B4DCB-8C70-48C9-8972-D6C6C0AD278F}" type="pres">
      <dgm:prSet presAssocID="{CB29EE9F-279C-4E43-A1E5-86DF46645016}" presName="childShape" presStyleCnt="0"/>
      <dgm:spPr/>
    </dgm:pt>
    <dgm:pt modelId="{CE025CBA-36A0-403B-9BCA-4FD94AA51170}" type="pres">
      <dgm:prSet presAssocID="{AD2633D9-26F0-4A48-9099-71EEBD8BA776}" presName="Name13" presStyleLbl="parChTrans1D2" presStyleIdx="0" presStyleCnt="7"/>
      <dgm:spPr/>
    </dgm:pt>
    <dgm:pt modelId="{22548911-8985-4E08-98BB-DE706A63D604}" type="pres">
      <dgm:prSet presAssocID="{82743B37-5B41-49DC-90E8-D7EC51C1AD17}" presName="childText" presStyleLbl="bgAcc1" presStyleIdx="0" presStyleCnt="7">
        <dgm:presLayoutVars>
          <dgm:bulletEnabled val="1"/>
        </dgm:presLayoutVars>
      </dgm:prSet>
      <dgm:spPr/>
    </dgm:pt>
    <dgm:pt modelId="{2F2D23E4-4936-48FE-85D1-7099BDEB0994}" type="pres">
      <dgm:prSet presAssocID="{B4D2722E-61EC-45AB-A406-D339D5D0D369}" presName="Name13" presStyleLbl="parChTrans1D2" presStyleIdx="1" presStyleCnt="7"/>
      <dgm:spPr/>
    </dgm:pt>
    <dgm:pt modelId="{93BE35FB-C493-46BC-B8EA-EF7DDB994733}" type="pres">
      <dgm:prSet presAssocID="{81F63C54-BCA7-4162-A567-26BE7741377B}" presName="childText" presStyleLbl="bgAcc1" presStyleIdx="1" presStyleCnt="7">
        <dgm:presLayoutVars>
          <dgm:bulletEnabled val="1"/>
        </dgm:presLayoutVars>
      </dgm:prSet>
      <dgm:spPr/>
    </dgm:pt>
    <dgm:pt modelId="{9D54C100-49A0-471F-B130-0BC5488BFCA9}" type="pres">
      <dgm:prSet presAssocID="{4D7B5C9D-BBF2-4BE5-A96D-0616CBD4B62D}" presName="root" presStyleCnt="0"/>
      <dgm:spPr/>
    </dgm:pt>
    <dgm:pt modelId="{4150AE3C-3618-4A27-AFCE-B558C65DA0BC}" type="pres">
      <dgm:prSet presAssocID="{4D7B5C9D-BBF2-4BE5-A96D-0616CBD4B62D}" presName="rootComposite" presStyleCnt="0"/>
      <dgm:spPr/>
    </dgm:pt>
    <dgm:pt modelId="{2891EB80-2D9E-4F9F-966A-B5F6195DF302}" type="pres">
      <dgm:prSet presAssocID="{4D7B5C9D-BBF2-4BE5-A96D-0616CBD4B62D}" presName="rootText" presStyleLbl="node1" presStyleIdx="1" presStyleCnt="4"/>
      <dgm:spPr/>
    </dgm:pt>
    <dgm:pt modelId="{F7AA846F-B9EA-498E-963E-FE69D733567C}" type="pres">
      <dgm:prSet presAssocID="{4D7B5C9D-BBF2-4BE5-A96D-0616CBD4B62D}" presName="rootConnector" presStyleLbl="node1" presStyleIdx="1" presStyleCnt="4"/>
      <dgm:spPr/>
    </dgm:pt>
    <dgm:pt modelId="{ED246596-EDE7-4387-A682-967A218A25A0}" type="pres">
      <dgm:prSet presAssocID="{4D7B5C9D-BBF2-4BE5-A96D-0616CBD4B62D}" presName="childShape" presStyleCnt="0"/>
      <dgm:spPr/>
    </dgm:pt>
    <dgm:pt modelId="{DE1A41DE-4602-407C-A8A0-78C7B6719CE9}" type="pres">
      <dgm:prSet presAssocID="{DE65955D-31C1-4F72-B10C-634AAF3C054C}" presName="Name13" presStyleLbl="parChTrans1D2" presStyleIdx="2" presStyleCnt="7"/>
      <dgm:spPr/>
    </dgm:pt>
    <dgm:pt modelId="{4BBAB8E5-32EE-4547-B40F-6B2E2CFC3B2B}" type="pres">
      <dgm:prSet presAssocID="{8066D8FD-25A8-421D-9487-CA18997B70CA}" presName="childText" presStyleLbl="bgAcc1" presStyleIdx="2" presStyleCnt="7">
        <dgm:presLayoutVars>
          <dgm:bulletEnabled val="1"/>
        </dgm:presLayoutVars>
      </dgm:prSet>
      <dgm:spPr/>
    </dgm:pt>
    <dgm:pt modelId="{E589C894-5B50-4917-AABA-72EFA01EAFDB}" type="pres">
      <dgm:prSet presAssocID="{E2DA35A6-FBC6-45E5-8600-CB2FED82F39B}" presName="Name13" presStyleLbl="parChTrans1D2" presStyleIdx="3" presStyleCnt="7"/>
      <dgm:spPr/>
    </dgm:pt>
    <dgm:pt modelId="{78F6267F-D402-4A09-BC0C-E9EBB7F2A6B4}" type="pres">
      <dgm:prSet presAssocID="{0FE71C8C-4158-4FFD-94DE-BA3D37C07DA9}" presName="childText" presStyleLbl="bgAcc1" presStyleIdx="3" presStyleCnt="7">
        <dgm:presLayoutVars>
          <dgm:bulletEnabled val="1"/>
        </dgm:presLayoutVars>
      </dgm:prSet>
      <dgm:spPr/>
    </dgm:pt>
    <dgm:pt modelId="{38697835-544C-43F3-A457-8E4E93D3B378}" type="pres">
      <dgm:prSet presAssocID="{AD93A57B-DDCB-4A78-8EAA-184A3618D31A}" presName="root" presStyleCnt="0"/>
      <dgm:spPr/>
    </dgm:pt>
    <dgm:pt modelId="{AC55CF79-BBAC-4960-A674-7BD0173E9318}" type="pres">
      <dgm:prSet presAssocID="{AD93A57B-DDCB-4A78-8EAA-184A3618D31A}" presName="rootComposite" presStyleCnt="0"/>
      <dgm:spPr/>
    </dgm:pt>
    <dgm:pt modelId="{FE56AC1A-6CC9-48DA-AAA5-C0A39546AB2C}" type="pres">
      <dgm:prSet presAssocID="{AD93A57B-DDCB-4A78-8EAA-184A3618D31A}" presName="rootText" presStyleLbl="node1" presStyleIdx="2" presStyleCnt="4"/>
      <dgm:spPr/>
    </dgm:pt>
    <dgm:pt modelId="{CFF21E6B-F9BF-40A5-B2F0-D6FA1CF4FED1}" type="pres">
      <dgm:prSet presAssocID="{AD93A57B-DDCB-4A78-8EAA-184A3618D31A}" presName="rootConnector" presStyleLbl="node1" presStyleIdx="2" presStyleCnt="4"/>
      <dgm:spPr/>
    </dgm:pt>
    <dgm:pt modelId="{CF3796D2-68C6-4C2A-A1AD-3BC3363F9E00}" type="pres">
      <dgm:prSet presAssocID="{AD93A57B-DDCB-4A78-8EAA-184A3618D31A}" presName="childShape" presStyleCnt="0"/>
      <dgm:spPr/>
    </dgm:pt>
    <dgm:pt modelId="{0894A5E0-C6B7-4AA5-8698-BA5D263EAD9A}" type="pres">
      <dgm:prSet presAssocID="{52C9D658-2870-4AEE-B2BF-0DA8AA61EF4A}" presName="Name13" presStyleLbl="parChTrans1D2" presStyleIdx="4" presStyleCnt="7"/>
      <dgm:spPr/>
    </dgm:pt>
    <dgm:pt modelId="{ED003F9E-9F99-4C6C-9EA8-B2DC667BD10B}" type="pres">
      <dgm:prSet presAssocID="{373EA844-A1C3-47E8-B98D-DF7A3620645D}" presName="childText" presStyleLbl="bgAcc1" presStyleIdx="4" presStyleCnt="7">
        <dgm:presLayoutVars>
          <dgm:bulletEnabled val="1"/>
        </dgm:presLayoutVars>
      </dgm:prSet>
      <dgm:spPr/>
    </dgm:pt>
    <dgm:pt modelId="{08E05C69-72C0-4E41-90F7-539FA9EC77EA}" type="pres">
      <dgm:prSet presAssocID="{594A1C94-1FE3-4220-B052-C2D4B39ECF0B}" presName="Name13" presStyleLbl="parChTrans1D2" presStyleIdx="5" presStyleCnt="7"/>
      <dgm:spPr/>
    </dgm:pt>
    <dgm:pt modelId="{58D1746F-5383-432F-AE9A-04571B7027E7}" type="pres">
      <dgm:prSet presAssocID="{A34C3B2E-BE43-4123-92C0-F7806C5B5C05}" presName="childText" presStyleLbl="bgAcc1" presStyleIdx="5" presStyleCnt="7">
        <dgm:presLayoutVars>
          <dgm:bulletEnabled val="1"/>
        </dgm:presLayoutVars>
      </dgm:prSet>
      <dgm:spPr/>
    </dgm:pt>
    <dgm:pt modelId="{A921258A-8914-4570-A06C-D5134DD371C2}" type="pres">
      <dgm:prSet presAssocID="{78F82702-C033-40B9-BD53-E61BBECA1E16}" presName="root" presStyleCnt="0"/>
      <dgm:spPr/>
    </dgm:pt>
    <dgm:pt modelId="{58809A20-3D64-478B-B8B6-7B2ADD3DE83D}" type="pres">
      <dgm:prSet presAssocID="{78F82702-C033-40B9-BD53-E61BBECA1E16}" presName="rootComposite" presStyleCnt="0"/>
      <dgm:spPr/>
    </dgm:pt>
    <dgm:pt modelId="{1FC73733-389C-48ED-8908-FB589E09B665}" type="pres">
      <dgm:prSet presAssocID="{78F82702-C033-40B9-BD53-E61BBECA1E16}" presName="rootText" presStyleLbl="node1" presStyleIdx="3" presStyleCnt="4"/>
      <dgm:spPr/>
    </dgm:pt>
    <dgm:pt modelId="{4A9165B2-28FE-4941-8E08-7D071969FE0E}" type="pres">
      <dgm:prSet presAssocID="{78F82702-C033-40B9-BD53-E61BBECA1E16}" presName="rootConnector" presStyleLbl="node1" presStyleIdx="3" presStyleCnt="4"/>
      <dgm:spPr/>
    </dgm:pt>
    <dgm:pt modelId="{1ED7DC6C-DC20-4FF8-93B9-CE5E65B73478}" type="pres">
      <dgm:prSet presAssocID="{78F82702-C033-40B9-BD53-E61BBECA1E16}" presName="childShape" presStyleCnt="0"/>
      <dgm:spPr/>
    </dgm:pt>
    <dgm:pt modelId="{48079C15-A18A-4C2F-8DD1-81E33E702F62}" type="pres">
      <dgm:prSet presAssocID="{9D4ECB97-C088-4A0D-BC7F-BC039D4CFA40}" presName="Name13" presStyleLbl="parChTrans1D2" presStyleIdx="6" presStyleCnt="7"/>
      <dgm:spPr/>
    </dgm:pt>
    <dgm:pt modelId="{1A1718D3-40A1-4498-A0C2-C552D12CC586}" type="pres">
      <dgm:prSet presAssocID="{1AD05B02-2885-40AA-91DF-4F0EABD7351A}" presName="childText" presStyleLbl="bgAcc1" presStyleIdx="6" presStyleCnt="7">
        <dgm:presLayoutVars>
          <dgm:bulletEnabled val="1"/>
        </dgm:presLayoutVars>
      </dgm:prSet>
      <dgm:spPr/>
    </dgm:pt>
  </dgm:ptLst>
  <dgm:cxnLst>
    <dgm:cxn modelId="{C32D6E02-08EC-448D-9902-40565DA80BF2}" type="presOf" srcId="{9D4ECB97-C088-4A0D-BC7F-BC039D4CFA40}" destId="{48079C15-A18A-4C2F-8DD1-81E33E702F62}" srcOrd="0" destOrd="0" presId="urn:microsoft.com/office/officeart/2005/8/layout/hierarchy3"/>
    <dgm:cxn modelId="{611E9E08-C408-4022-A7BA-2D1E76D3F080}" srcId="{2F314D75-E528-48FE-A690-B1455C0B42CD}" destId="{78F82702-C033-40B9-BD53-E61BBECA1E16}" srcOrd="3" destOrd="0" parTransId="{F79A9A7A-6FCA-43AA-BA37-1DC2A88E160B}" sibTransId="{3F9DA509-8743-4260-81AD-27BC86C7637C}"/>
    <dgm:cxn modelId="{A9053B0D-A655-4F4F-AD3A-A3445F775C09}" type="presOf" srcId="{DE65955D-31C1-4F72-B10C-634AAF3C054C}" destId="{DE1A41DE-4602-407C-A8A0-78C7B6719CE9}" srcOrd="0" destOrd="0" presId="urn:microsoft.com/office/officeart/2005/8/layout/hierarchy3"/>
    <dgm:cxn modelId="{80F7F20E-E961-464C-8244-8D394329B18A}" srcId="{78F82702-C033-40B9-BD53-E61BBECA1E16}" destId="{1AD05B02-2885-40AA-91DF-4F0EABD7351A}" srcOrd="0" destOrd="0" parTransId="{9D4ECB97-C088-4A0D-BC7F-BC039D4CFA40}" sibTransId="{F2385177-D185-4713-9956-375F871CA375}"/>
    <dgm:cxn modelId="{449A3D16-696B-432B-B98B-6F6B36B768F1}" type="presOf" srcId="{A34C3B2E-BE43-4123-92C0-F7806C5B5C05}" destId="{58D1746F-5383-432F-AE9A-04571B7027E7}" srcOrd="0" destOrd="0" presId="urn:microsoft.com/office/officeart/2005/8/layout/hierarchy3"/>
    <dgm:cxn modelId="{2128AC32-DCAC-4ACA-9C18-F4180C939560}" type="presOf" srcId="{4D7B5C9D-BBF2-4BE5-A96D-0616CBD4B62D}" destId="{F7AA846F-B9EA-498E-963E-FE69D733567C}" srcOrd="1" destOrd="0" presId="urn:microsoft.com/office/officeart/2005/8/layout/hierarchy3"/>
    <dgm:cxn modelId="{B61B8838-B3D1-43DB-BBB7-CB50231BD792}" srcId="{2F314D75-E528-48FE-A690-B1455C0B42CD}" destId="{4D7B5C9D-BBF2-4BE5-A96D-0616CBD4B62D}" srcOrd="1" destOrd="0" parTransId="{13085687-D639-4511-AC4C-1E85532E1AED}" sibTransId="{5B193A64-3B52-48CB-872B-C6B90203484B}"/>
    <dgm:cxn modelId="{3589093B-9B0C-46B5-A075-397B24C2FBC3}" type="presOf" srcId="{8066D8FD-25A8-421D-9487-CA18997B70CA}" destId="{4BBAB8E5-32EE-4547-B40F-6B2E2CFC3B2B}" srcOrd="0" destOrd="0" presId="urn:microsoft.com/office/officeart/2005/8/layout/hierarchy3"/>
    <dgm:cxn modelId="{E1B1603C-E8BC-4DB9-987E-AFA605B39414}" type="presOf" srcId="{4D7B5C9D-BBF2-4BE5-A96D-0616CBD4B62D}" destId="{2891EB80-2D9E-4F9F-966A-B5F6195DF302}" srcOrd="0" destOrd="0" presId="urn:microsoft.com/office/officeart/2005/8/layout/hierarchy3"/>
    <dgm:cxn modelId="{8BBC223E-7262-4483-B155-EFA05F1E11A2}" type="presOf" srcId="{81F63C54-BCA7-4162-A567-26BE7741377B}" destId="{93BE35FB-C493-46BC-B8EA-EF7DDB994733}" srcOrd="0" destOrd="0" presId="urn:microsoft.com/office/officeart/2005/8/layout/hierarchy3"/>
    <dgm:cxn modelId="{395FCF5E-4FFD-4205-AE96-D4D4F59E808F}" type="presOf" srcId="{78F82702-C033-40B9-BD53-E61BBECA1E16}" destId="{4A9165B2-28FE-4941-8E08-7D071969FE0E}" srcOrd="1" destOrd="0" presId="urn:microsoft.com/office/officeart/2005/8/layout/hierarchy3"/>
    <dgm:cxn modelId="{0F296648-B920-4A1D-989A-537153F8F56E}" srcId="{CB29EE9F-279C-4E43-A1E5-86DF46645016}" destId="{81F63C54-BCA7-4162-A567-26BE7741377B}" srcOrd="1" destOrd="0" parTransId="{B4D2722E-61EC-45AB-A406-D339D5D0D369}" sibTransId="{1F471CDA-25CE-4CC4-BFE4-5ECAE51EF321}"/>
    <dgm:cxn modelId="{DFECF549-9ACE-413C-93FA-9EB05296F124}" type="presOf" srcId="{AD93A57B-DDCB-4A78-8EAA-184A3618D31A}" destId="{CFF21E6B-F9BF-40A5-B2F0-D6FA1CF4FED1}" srcOrd="1" destOrd="0" presId="urn:microsoft.com/office/officeart/2005/8/layout/hierarchy3"/>
    <dgm:cxn modelId="{02B3076A-8E7F-4D01-9CC0-FAD8ECB4ADB4}" srcId="{4D7B5C9D-BBF2-4BE5-A96D-0616CBD4B62D}" destId="{0FE71C8C-4158-4FFD-94DE-BA3D37C07DA9}" srcOrd="1" destOrd="0" parTransId="{E2DA35A6-FBC6-45E5-8600-CB2FED82F39B}" sibTransId="{92275219-0A33-4F29-AA05-8E94A03C1A86}"/>
    <dgm:cxn modelId="{331C6653-DE6B-4AA2-97DD-EBC59BDEF872}" type="presOf" srcId="{CB29EE9F-279C-4E43-A1E5-86DF46645016}" destId="{E1C608E2-CE9A-45F7-B1B1-6AAB46114765}" srcOrd="1" destOrd="0" presId="urn:microsoft.com/office/officeart/2005/8/layout/hierarchy3"/>
    <dgm:cxn modelId="{31F07573-AFD6-4ECA-B7E8-3046DEDD06C8}" type="presOf" srcId="{1AD05B02-2885-40AA-91DF-4F0EABD7351A}" destId="{1A1718D3-40A1-4498-A0C2-C552D12CC586}" srcOrd="0" destOrd="0" presId="urn:microsoft.com/office/officeart/2005/8/layout/hierarchy3"/>
    <dgm:cxn modelId="{17A9E57F-B03B-419A-96D4-5A336539273A}" srcId="{2F314D75-E528-48FE-A690-B1455C0B42CD}" destId="{CB29EE9F-279C-4E43-A1E5-86DF46645016}" srcOrd="0" destOrd="0" parTransId="{0F097790-2F36-4189-9561-42767D21E61D}" sibTransId="{1C09EB88-5BFF-4CED-AB8B-00755AD476BA}"/>
    <dgm:cxn modelId="{0E6D0A87-3E6D-4EBD-A732-F04F767E6BAB}" type="presOf" srcId="{AD93A57B-DDCB-4A78-8EAA-184A3618D31A}" destId="{FE56AC1A-6CC9-48DA-AAA5-C0A39546AB2C}" srcOrd="0" destOrd="0" presId="urn:microsoft.com/office/officeart/2005/8/layout/hierarchy3"/>
    <dgm:cxn modelId="{88F9F48D-239E-41FB-A966-462366D52E61}" type="presOf" srcId="{CB29EE9F-279C-4E43-A1E5-86DF46645016}" destId="{563A4671-AC99-47D8-A261-5A54B81EB5BD}" srcOrd="0" destOrd="0" presId="urn:microsoft.com/office/officeart/2005/8/layout/hierarchy3"/>
    <dgm:cxn modelId="{F79D4891-1663-41F1-9300-94BC5BA28207}" srcId="{CB29EE9F-279C-4E43-A1E5-86DF46645016}" destId="{82743B37-5B41-49DC-90E8-D7EC51C1AD17}" srcOrd="0" destOrd="0" parTransId="{AD2633D9-26F0-4A48-9099-71EEBD8BA776}" sibTransId="{0C784F3C-8261-43EB-ADAB-52EACC593BBE}"/>
    <dgm:cxn modelId="{26116697-32AB-447D-9E05-FE73835C7860}" type="presOf" srcId="{2F314D75-E528-48FE-A690-B1455C0B42CD}" destId="{5A2A9EB4-1C28-422E-BDA7-7BE2CAE65290}" srcOrd="0" destOrd="0" presId="urn:microsoft.com/office/officeart/2005/8/layout/hierarchy3"/>
    <dgm:cxn modelId="{6AAA4BA4-11DF-4781-ADD5-27B2AA016732}" type="presOf" srcId="{594A1C94-1FE3-4220-B052-C2D4B39ECF0B}" destId="{08E05C69-72C0-4E41-90F7-539FA9EC77EA}" srcOrd="0" destOrd="0" presId="urn:microsoft.com/office/officeart/2005/8/layout/hierarchy3"/>
    <dgm:cxn modelId="{39F948B9-CBDB-4D8C-9482-76F11DF43772}" srcId="{AD93A57B-DDCB-4A78-8EAA-184A3618D31A}" destId="{A34C3B2E-BE43-4123-92C0-F7806C5B5C05}" srcOrd="1" destOrd="0" parTransId="{594A1C94-1FE3-4220-B052-C2D4B39ECF0B}" sibTransId="{18DE709A-C842-4185-BE3D-C2B57F7364CD}"/>
    <dgm:cxn modelId="{4AD4A6BD-04F4-46CD-B316-2AC3DB3A705E}" type="presOf" srcId="{82743B37-5B41-49DC-90E8-D7EC51C1AD17}" destId="{22548911-8985-4E08-98BB-DE706A63D604}" srcOrd="0" destOrd="0" presId="urn:microsoft.com/office/officeart/2005/8/layout/hierarchy3"/>
    <dgm:cxn modelId="{CDF105C2-3250-436D-8F48-0FE990D4FAC0}" type="presOf" srcId="{78F82702-C033-40B9-BD53-E61BBECA1E16}" destId="{1FC73733-389C-48ED-8908-FB589E09B665}" srcOrd="0" destOrd="0" presId="urn:microsoft.com/office/officeart/2005/8/layout/hierarchy3"/>
    <dgm:cxn modelId="{20BA20DB-5978-4A2F-98DC-104D31C35BEC}" type="presOf" srcId="{52C9D658-2870-4AEE-B2BF-0DA8AA61EF4A}" destId="{0894A5E0-C6B7-4AA5-8698-BA5D263EAD9A}" srcOrd="0" destOrd="0" presId="urn:microsoft.com/office/officeart/2005/8/layout/hierarchy3"/>
    <dgm:cxn modelId="{E33FE4DF-9CCE-4277-ABD5-DEA2D49401F0}" srcId="{AD93A57B-DDCB-4A78-8EAA-184A3618D31A}" destId="{373EA844-A1C3-47E8-B98D-DF7A3620645D}" srcOrd="0" destOrd="0" parTransId="{52C9D658-2870-4AEE-B2BF-0DA8AA61EF4A}" sibTransId="{1D9A5CFC-E48E-4A66-A511-70D647A0F808}"/>
    <dgm:cxn modelId="{87B7B8EB-645A-4D54-8B95-8ACB968A3E79}" type="presOf" srcId="{AD2633D9-26F0-4A48-9099-71EEBD8BA776}" destId="{CE025CBA-36A0-403B-9BCA-4FD94AA51170}" srcOrd="0" destOrd="0" presId="urn:microsoft.com/office/officeart/2005/8/layout/hierarchy3"/>
    <dgm:cxn modelId="{4C6180F0-7877-41EB-AEE8-4A0A80AF1D3A}" srcId="{4D7B5C9D-BBF2-4BE5-A96D-0616CBD4B62D}" destId="{8066D8FD-25A8-421D-9487-CA18997B70CA}" srcOrd="0" destOrd="0" parTransId="{DE65955D-31C1-4F72-B10C-634AAF3C054C}" sibTransId="{DF264587-3D25-4EAA-9E8A-455767BC920A}"/>
    <dgm:cxn modelId="{C8A84EF2-FFA1-490C-889E-161BB49B0F8D}" srcId="{2F314D75-E528-48FE-A690-B1455C0B42CD}" destId="{AD93A57B-DDCB-4A78-8EAA-184A3618D31A}" srcOrd="2" destOrd="0" parTransId="{77678E21-36B4-4967-8CCD-F645D31F9518}" sibTransId="{FB3DD497-9640-440B-BB2E-218D273DE0E3}"/>
    <dgm:cxn modelId="{059A60F4-9511-4537-B5A5-E593CB5FB285}" type="presOf" srcId="{E2DA35A6-FBC6-45E5-8600-CB2FED82F39B}" destId="{E589C894-5B50-4917-AABA-72EFA01EAFDB}" srcOrd="0" destOrd="0" presId="urn:microsoft.com/office/officeart/2005/8/layout/hierarchy3"/>
    <dgm:cxn modelId="{F81C14F6-E734-4145-8879-C794B9FC78AF}" type="presOf" srcId="{B4D2722E-61EC-45AB-A406-D339D5D0D369}" destId="{2F2D23E4-4936-48FE-85D1-7099BDEB0994}" srcOrd="0" destOrd="0" presId="urn:microsoft.com/office/officeart/2005/8/layout/hierarchy3"/>
    <dgm:cxn modelId="{10E589F7-32A6-4A9A-A528-E9839DF5DA9A}" type="presOf" srcId="{0FE71C8C-4158-4FFD-94DE-BA3D37C07DA9}" destId="{78F6267F-D402-4A09-BC0C-E9EBB7F2A6B4}" srcOrd="0" destOrd="0" presId="urn:microsoft.com/office/officeart/2005/8/layout/hierarchy3"/>
    <dgm:cxn modelId="{BDE184F9-F06F-4788-B469-6941C30316DE}" type="presOf" srcId="{373EA844-A1C3-47E8-B98D-DF7A3620645D}" destId="{ED003F9E-9F99-4C6C-9EA8-B2DC667BD10B}" srcOrd="0" destOrd="0" presId="urn:microsoft.com/office/officeart/2005/8/layout/hierarchy3"/>
    <dgm:cxn modelId="{0BF5E9CC-289F-428C-B331-5D646C14AF9A}" type="presParOf" srcId="{5A2A9EB4-1C28-422E-BDA7-7BE2CAE65290}" destId="{06A7A23A-DAA9-481D-9663-2CE585F737D4}" srcOrd="0" destOrd="0" presId="urn:microsoft.com/office/officeart/2005/8/layout/hierarchy3"/>
    <dgm:cxn modelId="{AF3C1080-78DE-4970-B246-1D938CE385E9}" type="presParOf" srcId="{06A7A23A-DAA9-481D-9663-2CE585F737D4}" destId="{2351277A-FE4E-4B02-A7A2-DB9CD7CD9554}" srcOrd="0" destOrd="0" presId="urn:microsoft.com/office/officeart/2005/8/layout/hierarchy3"/>
    <dgm:cxn modelId="{D6562B16-2A75-4204-93F4-DDC336F163FD}" type="presParOf" srcId="{2351277A-FE4E-4B02-A7A2-DB9CD7CD9554}" destId="{563A4671-AC99-47D8-A261-5A54B81EB5BD}" srcOrd="0" destOrd="0" presId="urn:microsoft.com/office/officeart/2005/8/layout/hierarchy3"/>
    <dgm:cxn modelId="{30DD7AB2-697D-4B0B-BDEA-78E2F4A35F5A}" type="presParOf" srcId="{2351277A-FE4E-4B02-A7A2-DB9CD7CD9554}" destId="{E1C608E2-CE9A-45F7-B1B1-6AAB46114765}" srcOrd="1" destOrd="0" presId="urn:microsoft.com/office/officeart/2005/8/layout/hierarchy3"/>
    <dgm:cxn modelId="{7DD9250E-8A91-45EC-BE7D-1ABFBC3FF7A8}" type="presParOf" srcId="{06A7A23A-DAA9-481D-9663-2CE585F737D4}" destId="{E23B4DCB-8C70-48C9-8972-D6C6C0AD278F}" srcOrd="1" destOrd="0" presId="urn:microsoft.com/office/officeart/2005/8/layout/hierarchy3"/>
    <dgm:cxn modelId="{C65E857B-72F5-4386-8FCF-A930BF943F64}" type="presParOf" srcId="{E23B4DCB-8C70-48C9-8972-D6C6C0AD278F}" destId="{CE025CBA-36A0-403B-9BCA-4FD94AA51170}" srcOrd="0" destOrd="0" presId="urn:microsoft.com/office/officeart/2005/8/layout/hierarchy3"/>
    <dgm:cxn modelId="{590AD55E-57A1-4744-9D50-56033B933CDE}" type="presParOf" srcId="{E23B4DCB-8C70-48C9-8972-D6C6C0AD278F}" destId="{22548911-8985-4E08-98BB-DE706A63D604}" srcOrd="1" destOrd="0" presId="urn:microsoft.com/office/officeart/2005/8/layout/hierarchy3"/>
    <dgm:cxn modelId="{C704895A-662F-4467-B687-3D9A220C469C}" type="presParOf" srcId="{E23B4DCB-8C70-48C9-8972-D6C6C0AD278F}" destId="{2F2D23E4-4936-48FE-85D1-7099BDEB0994}" srcOrd="2" destOrd="0" presId="urn:microsoft.com/office/officeart/2005/8/layout/hierarchy3"/>
    <dgm:cxn modelId="{29777856-B961-438E-BC81-C3337FEBC7AA}" type="presParOf" srcId="{E23B4DCB-8C70-48C9-8972-D6C6C0AD278F}" destId="{93BE35FB-C493-46BC-B8EA-EF7DDB994733}" srcOrd="3" destOrd="0" presId="urn:microsoft.com/office/officeart/2005/8/layout/hierarchy3"/>
    <dgm:cxn modelId="{16DEBC46-83DA-481A-96F8-B157B030EB6F}" type="presParOf" srcId="{5A2A9EB4-1C28-422E-BDA7-7BE2CAE65290}" destId="{9D54C100-49A0-471F-B130-0BC5488BFCA9}" srcOrd="1" destOrd="0" presId="urn:microsoft.com/office/officeart/2005/8/layout/hierarchy3"/>
    <dgm:cxn modelId="{7EAE4EF4-2907-4F9B-B965-D4BBDE0E7B56}" type="presParOf" srcId="{9D54C100-49A0-471F-B130-0BC5488BFCA9}" destId="{4150AE3C-3618-4A27-AFCE-B558C65DA0BC}" srcOrd="0" destOrd="0" presId="urn:microsoft.com/office/officeart/2005/8/layout/hierarchy3"/>
    <dgm:cxn modelId="{AC57DE4A-E78D-4BDB-A42D-5B86E895D048}" type="presParOf" srcId="{4150AE3C-3618-4A27-AFCE-B558C65DA0BC}" destId="{2891EB80-2D9E-4F9F-966A-B5F6195DF302}" srcOrd="0" destOrd="0" presId="urn:microsoft.com/office/officeart/2005/8/layout/hierarchy3"/>
    <dgm:cxn modelId="{C191F41E-0366-4BB9-A612-27488E67C705}" type="presParOf" srcId="{4150AE3C-3618-4A27-AFCE-B558C65DA0BC}" destId="{F7AA846F-B9EA-498E-963E-FE69D733567C}" srcOrd="1" destOrd="0" presId="urn:microsoft.com/office/officeart/2005/8/layout/hierarchy3"/>
    <dgm:cxn modelId="{EDDE2795-9F84-49AF-B9D8-45B555D3D72F}" type="presParOf" srcId="{9D54C100-49A0-471F-B130-0BC5488BFCA9}" destId="{ED246596-EDE7-4387-A682-967A218A25A0}" srcOrd="1" destOrd="0" presId="urn:microsoft.com/office/officeart/2005/8/layout/hierarchy3"/>
    <dgm:cxn modelId="{21631AD3-8910-4E56-BEFF-05BCA7BA1FB8}" type="presParOf" srcId="{ED246596-EDE7-4387-A682-967A218A25A0}" destId="{DE1A41DE-4602-407C-A8A0-78C7B6719CE9}" srcOrd="0" destOrd="0" presId="urn:microsoft.com/office/officeart/2005/8/layout/hierarchy3"/>
    <dgm:cxn modelId="{C26A852E-D624-4853-B5FD-6FBE1D7D91E0}" type="presParOf" srcId="{ED246596-EDE7-4387-A682-967A218A25A0}" destId="{4BBAB8E5-32EE-4547-B40F-6B2E2CFC3B2B}" srcOrd="1" destOrd="0" presId="urn:microsoft.com/office/officeart/2005/8/layout/hierarchy3"/>
    <dgm:cxn modelId="{53402B5B-11F0-41C3-9B29-C05FB924CFFE}" type="presParOf" srcId="{ED246596-EDE7-4387-A682-967A218A25A0}" destId="{E589C894-5B50-4917-AABA-72EFA01EAFDB}" srcOrd="2" destOrd="0" presId="urn:microsoft.com/office/officeart/2005/8/layout/hierarchy3"/>
    <dgm:cxn modelId="{AA457044-CE37-428A-A250-7A0B53D224F5}" type="presParOf" srcId="{ED246596-EDE7-4387-A682-967A218A25A0}" destId="{78F6267F-D402-4A09-BC0C-E9EBB7F2A6B4}" srcOrd="3" destOrd="0" presId="urn:microsoft.com/office/officeart/2005/8/layout/hierarchy3"/>
    <dgm:cxn modelId="{D399F768-D707-43F7-B4CE-81B8C24B0798}" type="presParOf" srcId="{5A2A9EB4-1C28-422E-BDA7-7BE2CAE65290}" destId="{38697835-544C-43F3-A457-8E4E93D3B378}" srcOrd="2" destOrd="0" presId="urn:microsoft.com/office/officeart/2005/8/layout/hierarchy3"/>
    <dgm:cxn modelId="{3F2AE736-67D4-4E89-9589-840340EF6037}" type="presParOf" srcId="{38697835-544C-43F3-A457-8E4E93D3B378}" destId="{AC55CF79-BBAC-4960-A674-7BD0173E9318}" srcOrd="0" destOrd="0" presId="urn:microsoft.com/office/officeart/2005/8/layout/hierarchy3"/>
    <dgm:cxn modelId="{547C5666-18DD-410C-9688-F3A8D9C539A9}" type="presParOf" srcId="{AC55CF79-BBAC-4960-A674-7BD0173E9318}" destId="{FE56AC1A-6CC9-48DA-AAA5-C0A39546AB2C}" srcOrd="0" destOrd="0" presId="urn:microsoft.com/office/officeart/2005/8/layout/hierarchy3"/>
    <dgm:cxn modelId="{F3908DEF-9064-4563-BC87-B5BEA23D0919}" type="presParOf" srcId="{AC55CF79-BBAC-4960-A674-7BD0173E9318}" destId="{CFF21E6B-F9BF-40A5-B2F0-D6FA1CF4FED1}" srcOrd="1" destOrd="0" presId="urn:microsoft.com/office/officeart/2005/8/layout/hierarchy3"/>
    <dgm:cxn modelId="{515EDE53-42D6-4135-AB18-C358D191F785}" type="presParOf" srcId="{38697835-544C-43F3-A457-8E4E93D3B378}" destId="{CF3796D2-68C6-4C2A-A1AD-3BC3363F9E00}" srcOrd="1" destOrd="0" presId="urn:microsoft.com/office/officeart/2005/8/layout/hierarchy3"/>
    <dgm:cxn modelId="{ECC83450-C518-4B19-8344-2C152FAF536C}" type="presParOf" srcId="{CF3796D2-68C6-4C2A-A1AD-3BC3363F9E00}" destId="{0894A5E0-C6B7-4AA5-8698-BA5D263EAD9A}" srcOrd="0" destOrd="0" presId="urn:microsoft.com/office/officeart/2005/8/layout/hierarchy3"/>
    <dgm:cxn modelId="{73F45EBA-2917-4D0D-8108-A7C96C6A4F2E}" type="presParOf" srcId="{CF3796D2-68C6-4C2A-A1AD-3BC3363F9E00}" destId="{ED003F9E-9F99-4C6C-9EA8-B2DC667BD10B}" srcOrd="1" destOrd="0" presId="urn:microsoft.com/office/officeart/2005/8/layout/hierarchy3"/>
    <dgm:cxn modelId="{803C52C7-D243-4070-BF8F-00C1B864C7B2}" type="presParOf" srcId="{CF3796D2-68C6-4C2A-A1AD-3BC3363F9E00}" destId="{08E05C69-72C0-4E41-90F7-539FA9EC77EA}" srcOrd="2" destOrd="0" presId="urn:microsoft.com/office/officeart/2005/8/layout/hierarchy3"/>
    <dgm:cxn modelId="{7A331B33-7CB4-4D30-8E18-E659CA4AA2D1}" type="presParOf" srcId="{CF3796D2-68C6-4C2A-A1AD-3BC3363F9E00}" destId="{58D1746F-5383-432F-AE9A-04571B7027E7}" srcOrd="3" destOrd="0" presId="urn:microsoft.com/office/officeart/2005/8/layout/hierarchy3"/>
    <dgm:cxn modelId="{4FF70385-D296-4CF7-8833-BBA64F798ED7}" type="presParOf" srcId="{5A2A9EB4-1C28-422E-BDA7-7BE2CAE65290}" destId="{A921258A-8914-4570-A06C-D5134DD371C2}" srcOrd="3" destOrd="0" presId="urn:microsoft.com/office/officeart/2005/8/layout/hierarchy3"/>
    <dgm:cxn modelId="{D816CDDD-E30C-4983-821B-E2E39DE95312}" type="presParOf" srcId="{A921258A-8914-4570-A06C-D5134DD371C2}" destId="{58809A20-3D64-478B-B8B6-7B2ADD3DE83D}" srcOrd="0" destOrd="0" presId="urn:microsoft.com/office/officeart/2005/8/layout/hierarchy3"/>
    <dgm:cxn modelId="{64785E5B-C978-47CC-BC84-8A94CA18FB7A}" type="presParOf" srcId="{58809A20-3D64-478B-B8B6-7B2ADD3DE83D}" destId="{1FC73733-389C-48ED-8908-FB589E09B665}" srcOrd="0" destOrd="0" presId="urn:microsoft.com/office/officeart/2005/8/layout/hierarchy3"/>
    <dgm:cxn modelId="{28A4EC16-C471-41A5-A587-84F14659BDAB}" type="presParOf" srcId="{58809A20-3D64-478B-B8B6-7B2ADD3DE83D}" destId="{4A9165B2-28FE-4941-8E08-7D071969FE0E}" srcOrd="1" destOrd="0" presId="urn:microsoft.com/office/officeart/2005/8/layout/hierarchy3"/>
    <dgm:cxn modelId="{B005C8BF-6413-4D26-B148-7F970A26DBE0}" type="presParOf" srcId="{A921258A-8914-4570-A06C-D5134DD371C2}" destId="{1ED7DC6C-DC20-4FF8-93B9-CE5E65B73478}" srcOrd="1" destOrd="0" presId="urn:microsoft.com/office/officeart/2005/8/layout/hierarchy3"/>
    <dgm:cxn modelId="{C25FF00B-1184-4192-9168-01DAEFADF020}" type="presParOf" srcId="{1ED7DC6C-DC20-4FF8-93B9-CE5E65B73478}" destId="{48079C15-A18A-4C2F-8DD1-81E33E702F62}" srcOrd="0" destOrd="0" presId="urn:microsoft.com/office/officeart/2005/8/layout/hierarchy3"/>
    <dgm:cxn modelId="{7C1EA5E0-673C-4791-9644-188EFD72DAD1}" type="presParOf" srcId="{1ED7DC6C-DC20-4FF8-93B9-CE5E65B73478}" destId="{1A1718D3-40A1-4498-A0C2-C552D12CC586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9ED27F-E110-4F2B-8F2D-1C56D54B1DBD}" type="doc">
      <dgm:prSet loTypeId="urn:microsoft.com/office/officeart/2005/8/layout/orgChart1" loCatId="hierarchy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F2896887-71C9-484C-8875-12268413AC7A}">
      <dgm:prSet/>
      <dgm:spPr/>
      <dgm:t>
        <a:bodyPr/>
        <a:lstStyle/>
        <a:p>
          <a:r>
            <a:rPr lang="en-US" b="1"/>
            <a:t>Incorporation Process</a:t>
          </a:r>
          <a:r>
            <a:rPr lang="en-US"/>
            <a:t>:</a:t>
          </a:r>
        </a:p>
      </dgm:t>
    </dgm:pt>
    <dgm:pt modelId="{AFE81C44-F2EE-4AFE-8486-BBF1E369F9F7}" type="parTrans" cxnId="{792996DE-EB1E-4B35-BACF-177390A8F875}">
      <dgm:prSet/>
      <dgm:spPr/>
      <dgm:t>
        <a:bodyPr/>
        <a:lstStyle/>
        <a:p>
          <a:endParaRPr lang="en-US"/>
        </a:p>
      </dgm:t>
    </dgm:pt>
    <dgm:pt modelId="{7B783268-8AAE-4701-AA21-51DD67B3FF18}" type="sibTrans" cxnId="{792996DE-EB1E-4B35-BACF-177390A8F875}">
      <dgm:prSet/>
      <dgm:spPr/>
      <dgm:t>
        <a:bodyPr/>
        <a:lstStyle/>
        <a:p>
          <a:endParaRPr lang="en-US"/>
        </a:p>
      </dgm:t>
    </dgm:pt>
    <dgm:pt modelId="{F1111BD6-67C0-47AD-8D59-ED2167A84BE0}">
      <dgm:prSet/>
      <dgm:spPr/>
      <dgm:t>
        <a:bodyPr/>
        <a:lstStyle/>
        <a:p>
          <a:r>
            <a:rPr lang="en-US" b="1"/>
            <a:t>Step 1</a:t>
          </a:r>
          <a:r>
            <a:rPr lang="en-US"/>
            <a:t>: Choose a company name and check availability.</a:t>
          </a:r>
        </a:p>
      </dgm:t>
    </dgm:pt>
    <dgm:pt modelId="{3A8F826A-FE91-4D71-88A2-3930948EA68B}" type="parTrans" cxnId="{697803B5-92CF-4D73-9EBC-63C453BADC81}">
      <dgm:prSet/>
      <dgm:spPr/>
      <dgm:t>
        <a:bodyPr/>
        <a:lstStyle/>
        <a:p>
          <a:endParaRPr lang="en-US"/>
        </a:p>
      </dgm:t>
    </dgm:pt>
    <dgm:pt modelId="{09E2C1A2-EBBA-4269-A43B-92B99C449132}" type="sibTrans" cxnId="{697803B5-92CF-4D73-9EBC-63C453BADC81}">
      <dgm:prSet/>
      <dgm:spPr/>
      <dgm:t>
        <a:bodyPr/>
        <a:lstStyle/>
        <a:p>
          <a:endParaRPr lang="en-US"/>
        </a:p>
      </dgm:t>
    </dgm:pt>
    <dgm:pt modelId="{95D635B0-1B0D-446A-96A0-0BA746375D51}">
      <dgm:prSet/>
      <dgm:spPr/>
      <dgm:t>
        <a:bodyPr/>
        <a:lstStyle/>
        <a:p>
          <a:r>
            <a:rPr lang="en-US" b="1"/>
            <a:t>Step 2</a:t>
          </a:r>
          <a:r>
            <a:rPr lang="en-US"/>
            <a:t>: Prepare the </a:t>
          </a:r>
          <a:r>
            <a:rPr lang="en-US" b="1"/>
            <a:t>Memorandum of Association (MOA)</a:t>
          </a:r>
          <a:r>
            <a:rPr lang="en-US"/>
            <a:t> and </a:t>
          </a:r>
          <a:r>
            <a:rPr lang="en-US" b="1"/>
            <a:t>Articles of Association (AOA)</a:t>
          </a:r>
          <a:r>
            <a:rPr lang="en-US"/>
            <a:t>.</a:t>
          </a:r>
        </a:p>
      </dgm:t>
    </dgm:pt>
    <dgm:pt modelId="{F75BF5D7-512E-4E50-ACEC-013BD82F3A1B}" type="parTrans" cxnId="{700FC997-C287-480B-8D03-184864817BDA}">
      <dgm:prSet/>
      <dgm:spPr/>
      <dgm:t>
        <a:bodyPr/>
        <a:lstStyle/>
        <a:p>
          <a:endParaRPr lang="en-US"/>
        </a:p>
      </dgm:t>
    </dgm:pt>
    <dgm:pt modelId="{7E001B49-351A-4F5F-9083-B773D23A4246}" type="sibTrans" cxnId="{700FC997-C287-480B-8D03-184864817BDA}">
      <dgm:prSet/>
      <dgm:spPr/>
      <dgm:t>
        <a:bodyPr/>
        <a:lstStyle/>
        <a:p>
          <a:endParaRPr lang="en-US"/>
        </a:p>
      </dgm:t>
    </dgm:pt>
    <dgm:pt modelId="{1B0237F8-9E72-4288-9B45-34C2A6DD6385}">
      <dgm:prSet/>
      <dgm:spPr/>
      <dgm:t>
        <a:bodyPr/>
        <a:lstStyle/>
        <a:p>
          <a:r>
            <a:rPr lang="en-US" b="1"/>
            <a:t>Step 3</a:t>
          </a:r>
          <a:r>
            <a:rPr lang="en-US"/>
            <a:t>: File incorporation documents with the </a:t>
          </a:r>
          <a:r>
            <a:rPr lang="en-US" b="1"/>
            <a:t>Registrar of Companies (ROC)</a:t>
          </a:r>
          <a:r>
            <a:rPr lang="en-US"/>
            <a:t>.</a:t>
          </a:r>
        </a:p>
      </dgm:t>
    </dgm:pt>
    <dgm:pt modelId="{A7685B1C-35C6-463B-BD08-5F3C36E5452D}" type="parTrans" cxnId="{EA0C84EB-6272-4D1B-9410-9D8FBC6EB2AE}">
      <dgm:prSet/>
      <dgm:spPr/>
      <dgm:t>
        <a:bodyPr/>
        <a:lstStyle/>
        <a:p>
          <a:endParaRPr lang="en-US"/>
        </a:p>
      </dgm:t>
    </dgm:pt>
    <dgm:pt modelId="{C9B6FFCB-0EB7-4015-943B-4367429B64CC}" type="sibTrans" cxnId="{EA0C84EB-6272-4D1B-9410-9D8FBC6EB2AE}">
      <dgm:prSet/>
      <dgm:spPr/>
      <dgm:t>
        <a:bodyPr/>
        <a:lstStyle/>
        <a:p>
          <a:endParaRPr lang="en-US"/>
        </a:p>
      </dgm:t>
    </dgm:pt>
    <dgm:pt modelId="{4FF7D65C-596D-4974-84E1-8C37C205E064}">
      <dgm:prSet/>
      <dgm:spPr/>
      <dgm:t>
        <a:bodyPr/>
        <a:lstStyle/>
        <a:p>
          <a:r>
            <a:rPr lang="en-US" b="1"/>
            <a:t>Step 4</a:t>
          </a:r>
          <a:r>
            <a:rPr lang="en-US"/>
            <a:t>: Obtain </a:t>
          </a:r>
          <a:r>
            <a:rPr lang="en-US" b="1"/>
            <a:t>Certificate of Incorporation</a:t>
          </a:r>
          <a:r>
            <a:rPr lang="en-US"/>
            <a:t>.</a:t>
          </a:r>
        </a:p>
      </dgm:t>
    </dgm:pt>
    <dgm:pt modelId="{AE5DB7FA-51B9-479B-898C-9DDB949E2604}" type="parTrans" cxnId="{17EC52FE-4F06-40DA-AE0B-FA3FB6340CA5}">
      <dgm:prSet/>
      <dgm:spPr/>
      <dgm:t>
        <a:bodyPr/>
        <a:lstStyle/>
        <a:p>
          <a:endParaRPr lang="en-US"/>
        </a:p>
      </dgm:t>
    </dgm:pt>
    <dgm:pt modelId="{D7906D72-90DB-47D2-9D6B-012B38BAD56A}" type="sibTrans" cxnId="{17EC52FE-4F06-40DA-AE0B-FA3FB6340CA5}">
      <dgm:prSet/>
      <dgm:spPr/>
      <dgm:t>
        <a:bodyPr/>
        <a:lstStyle/>
        <a:p>
          <a:endParaRPr lang="en-US"/>
        </a:p>
      </dgm:t>
    </dgm:pt>
    <dgm:pt modelId="{0F486D3A-7370-4BCD-A462-B1AFF8E84311}">
      <dgm:prSet/>
      <dgm:spPr/>
      <dgm:t>
        <a:bodyPr/>
        <a:lstStyle/>
        <a:p>
          <a:r>
            <a:rPr lang="en-US" b="1"/>
            <a:t>Required Documents</a:t>
          </a:r>
          <a:r>
            <a:rPr lang="en-US"/>
            <a:t>:</a:t>
          </a:r>
        </a:p>
      </dgm:t>
    </dgm:pt>
    <dgm:pt modelId="{C2F806A7-EBF8-477C-A3C4-1C6D47B50A9B}" type="parTrans" cxnId="{B71E9ECF-B941-4324-9A0C-F00D307CDA5C}">
      <dgm:prSet/>
      <dgm:spPr/>
      <dgm:t>
        <a:bodyPr/>
        <a:lstStyle/>
        <a:p>
          <a:endParaRPr lang="en-US"/>
        </a:p>
      </dgm:t>
    </dgm:pt>
    <dgm:pt modelId="{3C15061C-62A2-41B7-A1E7-0A3D0D1AC5E8}" type="sibTrans" cxnId="{B71E9ECF-B941-4324-9A0C-F00D307CDA5C}">
      <dgm:prSet/>
      <dgm:spPr/>
      <dgm:t>
        <a:bodyPr/>
        <a:lstStyle/>
        <a:p>
          <a:endParaRPr lang="en-US"/>
        </a:p>
      </dgm:t>
    </dgm:pt>
    <dgm:pt modelId="{593E6DD8-4964-464F-AA03-F25B164F9045}">
      <dgm:prSet/>
      <dgm:spPr/>
      <dgm:t>
        <a:bodyPr/>
        <a:lstStyle/>
        <a:p>
          <a:r>
            <a:rPr lang="en-US"/>
            <a:t>Proof of identity and address of directors.</a:t>
          </a:r>
        </a:p>
      </dgm:t>
    </dgm:pt>
    <dgm:pt modelId="{EBEF9F59-8908-4957-8691-544D13A4A0ED}" type="parTrans" cxnId="{41F15E3B-B430-413C-AEBE-FDC44A75CDBD}">
      <dgm:prSet/>
      <dgm:spPr/>
      <dgm:t>
        <a:bodyPr/>
        <a:lstStyle/>
        <a:p>
          <a:endParaRPr lang="en-US"/>
        </a:p>
      </dgm:t>
    </dgm:pt>
    <dgm:pt modelId="{F5AC94EB-67AF-4CBD-BAC9-AC647B3FFEEB}" type="sibTrans" cxnId="{41F15E3B-B430-413C-AEBE-FDC44A75CDBD}">
      <dgm:prSet/>
      <dgm:spPr/>
      <dgm:t>
        <a:bodyPr/>
        <a:lstStyle/>
        <a:p>
          <a:endParaRPr lang="en-US"/>
        </a:p>
      </dgm:t>
    </dgm:pt>
    <dgm:pt modelId="{95E12389-8F67-4CF5-9893-873DAAB8CA24}">
      <dgm:prSet/>
      <dgm:spPr/>
      <dgm:t>
        <a:bodyPr/>
        <a:lstStyle/>
        <a:p>
          <a:r>
            <a:rPr lang="en-US"/>
            <a:t>Registered office address of the company.</a:t>
          </a:r>
        </a:p>
      </dgm:t>
    </dgm:pt>
    <dgm:pt modelId="{93B4D563-210A-4B9B-81CA-3AC4A7DE9462}" type="parTrans" cxnId="{30305BCF-D7B1-4E31-BB81-D375926DE6C9}">
      <dgm:prSet/>
      <dgm:spPr/>
      <dgm:t>
        <a:bodyPr/>
        <a:lstStyle/>
        <a:p>
          <a:endParaRPr lang="en-US"/>
        </a:p>
      </dgm:t>
    </dgm:pt>
    <dgm:pt modelId="{6C4D966D-26A8-4DB1-A041-F65304E6E4C7}" type="sibTrans" cxnId="{30305BCF-D7B1-4E31-BB81-D375926DE6C9}">
      <dgm:prSet/>
      <dgm:spPr/>
      <dgm:t>
        <a:bodyPr/>
        <a:lstStyle/>
        <a:p>
          <a:endParaRPr lang="en-US"/>
        </a:p>
      </dgm:t>
    </dgm:pt>
    <dgm:pt modelId="{B45AA107-D27D-4377-A37D-EECEAE92C811}" type="pres">
      <dgm:prSet presAssocID="{B99ED27F-E110-4F2B-8F2D-1C56D54B1DB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153A875-8A38-417E-A13A-1FD05EBAA35B}" type="pres">
      <dgm:prSet presAssocID="{F2896887-71C9-484C-8875-12268413AC7A}" presName="hierRoot1" presStyleCnt="0">
        <dgm:presLayoutVars>
          <dgm:hierBranch val="init"/>
        </dgm:presLayoutVars>
      </dgm:prSet>
      <dgm:spPr/>
    </dgm:pt>
    <dgm:pt modelId="{9BD6A557-1B2B-4694-98E5-19DC0E93EA40}" type="pres">
      <dgm:prSet presAssocID="{F2896887-71C9-484C-8875-12268413AC7A}" presName="rootComposite1" presStyleCnt="0"/>
      <dgm:spPr/>
    </dgm:pt>
    <dgm:pt modelId="{54A11252-E4FD-4893-97CA-600181D59CB9}" type="pres">
      <dgm:prSet presAssocID="{F2896887-71C9-484C-8875-12268413AC7A}" presName="rootText1" presStyleLbl="node0" presStyleIdx="0" presStyleCnt="2">
        <dgm:presLayoutVars>
          <dgm:chPref val="3"/>
        </dgm:presLayoutVars>
      </dgm:prSet>
      <dgm:spPr/>
    </dgm:pt>
    <dgm:pt modelId="{F36A1DB1-6B8F-4215-A775-30AFB8584F5D}" type="pres">
      <dgm:prSet presAssocID="{F2896887-71C9-484C-8875-12268413AC7A}" presName="rootConnector1" presStyleLbl="node1" presStyleIdx="0" presStyleCnt="0"/>
      <dgm:spPr/>
    </dgm:pt>
    <dgm:pt modelId="{4A80D815-C9E3-4E12-9242-D7207DA3BFB0}" type="pres">
      <dgm:prSet presAssocID="{F2896887-71C9-484C-8875-12268413AC7A}" presName="hierChild2" presStyleCnt="0"/>
      <dgm:spPr/>
    </dgm:pt>
    <dgm:pt modelId="{96CB940E-0744-4EF7-BA69-E0D9A5EE8A47}" type="pres">
      <dgm:prSet presAssocID="{3A8F826A-FE91-4D71-88A2-3930948EA68B}" presName="Name37" presStyleLbl="parChTrans1D2" presStyleIdx="0" presStyleCnt="6"/>
      <dgm:spPr/>
    </dgm:pt>
    <dgm:pt modelId="{DFA8DC91-3D5F-410A-94AE-CB1EA08E697A}" type="pres">
      <dgm:prSet presAssocID="{F1111BD6-67C0-47AD-8D59-ED2167A84BE0}" presName="hierRoot2" presStyleCnt="0">
        <dgm:presLayoutVars>
          <dgm:hierBranch val="init"/>
        </dgm:presLayoutVars>
      </dgm:prSet>
      <dgm:spPr/>
    </dgm:pt>
    <dgm:pt modelId="{8482779E-C31C-411A-9A52-1031957A0E11}" type="pres">
      <dgm:prSet presAssocID="{F1111BD6-67C0-47AD-8D59-ED2167A84BE0}" presName="rootComposite" presStyleCnt="0"/>
      <dgm:spPr/>
    </dgm:pt>
    <dgm:pt modelId="{846EE452-3FE5-40F2-8CA2-E03FD6ACEDD0}" type="pres">
      <dgm:prSet presAssocID="{F1111BD6-67C0-47AD-8D59-ED2167A84BE0}" presName="rootText" presStyleLbl="node2" presStyleIdx="0" presStyleCnt="6">
        <dgm:presLayoutVars>
          <dgm:chPref val="3"/>
        </dgm:presLayoutVars>
      </dgm:prSet>
      <dgm:spPr/>
    </dgm:pt>
    <dgm:pt modelId="{0EA796EE-9EEB-4C09-8385-14C5B9995687}" type="pres">
      <dgm:prSet presAssocID="{F1111BD6-67C0-47AD-8D59-ED2167A84BE0}" presName="rootConnector" presStyleLbl="node2" presStyleIdx="0" presStyleCnt="6"/>
      <dgm:spPr/>
    </dgm:pt>
    <dgm:pt modelId="{709BA815-EDAF-4EEA-B097-7B940FC07391}" type="pres">
      <dgm:prSet presAssocID="{F1111BD6-67C0-47AD-8D59-ED2167A84BE0}" presName="hierChild4" presStyleCnt="0"/>
      <dgm:spPr/>
    </dgm:pt>
    <dgm:pt modelId="{90E92AC8-BDEA-4472-BD22-2A8AA7D12CE0}" type="pres">
      <dgm:prSet presAssocID="{F1111BD6-67C0-47AD-8D59-ED2167A84BE0}" presName="hierChild5" presStyleCnt="0"/>
      <dgm:spPr/>
    </dgm:pt>
    <dgm:pt modelId="{9638A10E-3CDE-40BC-9148-DF9C52A9A5E2}" type="pres">
      <dgm:prSet presAssocID="{F75BF5D7-512E-4E50-ACEC-013BD82F3A1B}" presName="Name37" presStyleLbl="parChTrans1D2" presStyleIdx="1" presStyleCnt="6"/>
      <dgm:spPr/>
    </dgm:pt>
    <dgm:pt modelId="{CF15A2D2-C53B-4B07-892F-0494AA78E7E5}" type="pres">
      <dgm:prSet presAssocID="{95D635B0-1B0D-446A-96A0-0BA746375D51}" presName="hierRoot2" presStyleCnt="0">
        <dgm:presLayoutVars>
          <dgm:hierBranch val="init"/>
        </dgm:presLayoutVars>
      </dgm:prSet>
      <dgm:spPr/>
    </dgm:pt>
    <dgm:pt modelId="{AD743D52-A216-4EE5-8464-321710AF4FD0}" type="pres">
      <dgm:prSet presAssocID="{95D635B0-1B0D-446A-96A0-0BA746375D51}" presName="rootComposite" presStyleCnt="0"/>
      <dgm:spPr/>
    </dgm:pt>
    <dgm:pt modelId="{C6546F15-3F83-4DEF-A4E0-138D44A3084A}" type="pres">
      <dgm:prSet presAssocID="{95D635B0-1B0D-446A-96A0-0BA746375D51}" presName="rootText" presStyleLbl="node2" presStyleIdx="1" presStyleCnt="6">
        <dgm:presLayoutVars>
          <dgm:chPref val="3"/>
        </dgm:presLayoutVars>
      </dgm:prSet>
      <dgm:spPr/>
    </dgm:pt>
    <dgm:pt modelId="{73ECFE20-28E4-4F1C-9155-3B4C4C09B7EB}" type="pres">
      <dgm:prSet presAssocID="{95D635B0-1B0D-446A-96A0-0BA746375D51}" presName="rootConnector" presStyleLbl="node2" presStyleIdx="1" presStyleCnt="6"/>
      <dgm:spPr/>
    </dgm:pt>
    <dgm:pt modelId="{A44B669D-687B-4E8C-8FC6-1007917E6770}" type="pres">
      <dgm:prSet presAssocID="{95D635B0-1B0D-446A-96A0-0BA746375D51}" presName="hierChild4" presStyleCnt="0"/>
      <dgm:spPr/>
    </dgm:pt>
    <dgm:pt modelId="{F73FB21E-E8CB-4352-A183-3233CBD13CB0}" type="pres">
      <dgm:prSet presAssocID="{95D635B0-1B0D-446A-96A0-0BA746375D51}" presName="hierChild5" presStyleCnt="0"/>
      <dgm:spPr/>
    </dgm:pt>
    <dgm:pt modelId="{6F0BCFF8-6F0A-4A30-9813-B7777D5054CC}" type="pres">
      <dgm:prSet presAssocID="{A7685B1C-35C6-463B-BD08-5F3C36E5452D}" presName="Name37" presStyleLbl="parChTrans1D2" presStyleIdx="2" presStyleCnt="6"/>
      <dgm:spPr/>
    </dgm:pt>
    <dgm:pt modelId="{F584A06E-BDD8-4F50-B9C8-012736B82583}" type="pres">
      <dgm:prSet presAssocID="{1B0237F8-9E72-4288-9B45-34C2A6DD6385}" presName="hierRoot2" presStyleCnt="0">
        <dgm:presLayoutVars>
          <dgm:hierBranch val="init"/>
        </dgm:presLayoutVars>
      </dgm:prSet>
      <dgm:spPr/>
    </dgm:pt>
    <dgm:pt modelId="{0FFF69B2-F6F4-47ED-AE75-F88BA23581D7}" type="pres">
      <dgm:prSet presAssocID="{1B0237F8-9E72-4288-9B45-34C2A6DD6385}" presName="rootComposite" presStyleCnt="0"/>
      <dgm:spPr/>
    </dgm:pt>
    <dgm:pt modelId="{6F1D96E8-D9E8-44DC-B517-44BC11D1A897}" type="pres">
      <dgm:prSet presAssocID="{1B0237F8-9E72-4288-9B45-34C2A6DD6385}" presName="rootText" presStyleLbl="node2" presStyleIdx="2" presStyleCnt="6">
        <dgm:presLayoutVars>
          <dgm:chPref val="3"/>
        </dgm:presLayoutVars>
      </dgm:prSet>
      <dgm:spPr/>
    </dgm:pt>
    <dgm:pt modelId="{2F834E65-29AB-4ECD-891F-0BAF5FB6A192}" type="pres">
      <dgm:prSet presAssocID="{1B0237F8-9E72-4288-9B45-34C2A6DD6385}" presName="rootConnector" presStyleLbl="node2" presStyleIdx="2" presStyleCnt="6"/>
      <dgm:spPr/>
    </dgm:pt>
    <dgm:pt modelId="{658B3855-D6AA-4283-9CA3-9A7949C718D9}" type="pres">
      <dgm:prSet presAssocID="{1B0237F8-9E72-4288-9B45-34C2A6DD6385}" presName="hierChild4" presStyleCnt="0"/>
      <dgm:spPr/>
    </dgm:pt>
    <dgm:pt modelId="{E121C31E-1D38-4F3F-B21F-014676C95F94}" type="pres">
      <dgm:prSet presAssocID="{1B0237F8-9E72-4288-9B45-34C2A6DD6385}" presName="hierChild5" presStyleCnt="0"/>
      <dgm:spPr/>
    </dgm:pt>
    <dgm:pt modelId="{62F6AD8E-6977-4BB3-BE29-55D10AB08722}" type="pres">
      <dgm:prSet presAssocID="{AE5DB7FA-51B9-479B-898C-9DDB949E2604}" presName="Name37" presStyleLbl="parChTrans1D2" presStyleIdx="3" presStyleCnt="6"/>
      <dgm:spPr/>
    </dgm:pt>
    <dgm:pt modelId="{103CCF08-BC82-4002-9496-563CB808E082}" type="pres">
      <dgm:prSet presAssocID="{4FF7D65C-596D-4974-84E1-8C37C205E064}" presName="hierRoot2" presStyleCnt="0">
        <dgm:presLayoutVars>
          <dgm:hierBranch val="init"/>
        </dgm:presLayoutVars>
      </dgm:prSet>
      <dgm:spPr/>
    </dgm:pt>
    <dgm:pt modelId="{0CF927F0-5BF5-4701-BA09-399509C35BF3}" type="pres">
      <dgm:prSet presAssocID="{4FF7D65C-596D-4974-84E1-8C37C205E064}" presName="rootComposite" presStyleCnt="0"/>
      <dgm:spPr/>
    </dgm:pt>
    <dgm:pt modelId="{7D59D05F-536A-4E9A-9486-D02AC89927F4}" type="pres">
      <dgm:prSet presAssocID="{4FF7D65C-596D-4974-84E1-8C37C205E064}" presName="rootText" presStyleLbl="node2" presStyleIdx="3" presStyleCnt="6">
        <dgm:presLayoutVars>
          <dgm:chPref val="3"/>
        </dgm:presLayoutVars>
      </dgm:prSet>
      <dgm:spPr/>
    </dgm:pt>
    <dgm:pt modelId="{10BD9367-D1D9-4C42-8AF2-5B4BA77518F1}" type="pres">
      <dgm:prSet presAssocID="{4FF7D65C-596D-4974-84E1-8C37C205E064}" presName="rootConnector" presStyleLbl="node2" presStyleIdx="3" presStyleCnt="6"/>
      <dgm:spPr/>
    </dgm:pt>
    <dgm:pt modelId="{70558AC6-3AAA-49BF-9318-1C7BDCBCE69D}" type="pres">
      <dgm:prSet presAssocID="{4FF7D65C-596D-4974-84E1-8C37C205E064}" presName="hierChild4" presStyleCnt="0"/>
      <dgm:spPr/>
    </dgm:pt>
    <dgm:pt modelId="{95C97DAA-D3B2-480A-8E32-CCE9C65F5F60}" type="pres">
      <dgm:prSet presAssocID="{4FF7D65C-596D-4974-84E1-8C37C205E064}" presName="hierChild5" presStyleCnt="0"/>
      <dgm:spPr/>
    </dgm:pt>
    <dgm:pt modelId="{9269E414-DF8A-4177-8B9E-DBECA5B8F19A}" type="pres">
      <dgm:prSet presAssocID="{F2896887-71C9-484C-8875-12268413AC7A}" presName="hierChild3" presStyleCnt="0"/>
      <dgm:spPr/>
    </dgm:pt>
    <dgm:pt modelId="{01493D7A-2526-48D9-8B04-BD36FC431ED5}" type="pres">
      <dgm:prSet presAssocID="{0F486D3A-7370-4BCD-A462-B1AFF8E84311}" presName="hierRoot1" presStyleCnt="0">
        <dgm:presLayoutVars>
          <dgm:hierBranch val="init"/>
        </dgm:presLayoutVars>
      </dgm:prSet>
      <dgm:spPr/>
    </dgm:pt>
    <dgm:pt modelId="{9EC8D583-B768-4FA1-B214-CACB24F34705}" type="pres">
      <dgm:prSet presAssocID="{0F486D3A-7370-4BCD-A462-B1AFF8E84311}" presName="rootComposite1" presStyleCnt="0"/>
      <dgm:spPr/>
    </dgm:pt>
    <dgm:pt modelId="{063A8D7A-1316-4BA4-AC39-DEAD1C0CBFD0}" type="pres">
      <dgm:prSet presAssocID="{0F486D3A-7370-4BCD-A462-B1AFF8E84311}" presName="rootText1" presStyleLbl="node0" presStyleIdx="1" presStyleCnt="2">
        <dgm:presLayoutVars>
          <dgm:chPref val="3"/>
        </dgm:presLayoutVars>
      </dgm:prSet>
      <dgm:spPr/>
    </dgm:pt>
    <dgm:pt modelId="{4F8B0ED8-C2D3-45F3-A37E-1A0662E19912}" type="pres">
      <dgm:prSet presAssocID="{0F486D3A-7370-4BCD-A462-B1AFF8E84311}" presName="rootConnector1" presStyleLbl="node1" presStyleIdx="0" presStyleCnt="0"/>
      <dgm:spPr/>
    </dgm:pt>
    <dgm:pt modelId="{B98A2CE7-8B68-44FF-9563-2C74698A360C}" type="pres">
      <dgm:prSet presAssocID="{0F486D3A-7370-4BCD-A462-B1AFF8E84311}" presName="hierChild2" presStyleCnt="0"/>
      <dgm:spPr/>
    </dgm:pt>
    <dgm:pt modelId="{2BE87DD8-0B6F-41B4-8870-F28A0728C5CA}" type="pres">
      <dgm:prSet presAssocID="{EBEF9F59-8908-4957-8691-544D13A4A0ED}" presName="Name37" presStyleLbl="parChTrans1D2" presStyleIdx="4" presStyleCnt="6"/>
      <dgm:spPr/>
    </dgm:pt>
    <dgm:pt modelId="{29D3A8FA-C18D-487C-8D4B-0D73BD75E86B}" type="pres">
      <dgm:prSet presAssocID="{593E6DD8-4964-464F-AA03-F25B164F9045}" presName="hierRoot2" presStyleCnt="0">
        <dgm:presLayoutVars>
          <dgm:hierBranch val="init"/>
        </dgm:presLayoutVars>
      </dgm:prSet>
      <dgm:spPr/>
    </dgm:pt>
    <dgm:pt modelId="{85BD85B3-DD8C-47BE-A4A4-BE94A695F3CD}" type="pres">
      <dgm:prSet presAssocID="{593E6DD8-4964-464F-AA03-F25B164F9045}" presName="rootComposite" presStyleCnt="0"/>
      <dgm:spPr/>
    </dgm:pt>
    <dgm:pt modelId="{919C551F-2952-4411-AFB2-A1BDF15DA0BF}" type="pres">
      <dgm:prSet presAssocID="{593E6DD8-4964-464F-AA03-F25B164F9045}" presName="rootText" presStyleLbl="node2" presStyleIdx="4" presStyleCnt="6">
        <dgm:presLayoutVars>
          <dgm:chPref val="3"/>
        </dgm:presLayoutVars>
      </dgm:prSet>
      <dgm:spPr/>
    </dgm:pt>
    <dgm:pt modelId="{F3109446-8A3D-457B-ABF8-71F34B2D29BC}" type="pres">
      <dgm:prSet presAssocID="{593E6DD8-4964-464F-AA03-F25B164F9045}" presName="rootConnector" presStyleLbl="node2" presStyleIdx="4" presStyleCnt="6"/>
      <dgm:spPr/>
    </dgm:pt>
    <dgm:pt modelId="{973649B4-5E82-458C-BD60-DDE489C31B50}" type="pres">
      <dgm:prSet presAssocID="{593E6DD8-4964-464F-AA03-F25B164F9045}" presName="hierChild4" presStyleCnt="0"/>
      <dgm:spPr/>
    </dgm:pt>
    <dgm:pt modelId="{4122A63F-144E-4C82-B789-7A60F63AAD54}" type="pres">
      <dgm:prSet presAssocID="{593E6DD8-4964-464F-AA03-F25B164F9045}" presName="hierChild5" presStyleCnt="0"/>
      <dgm:spPr/>
    </dgm:pt>
    <dgm:pt modelId="{FF0038BB-FA8C-41C0-BB14-13113C0CB7A5}" type="pres">
      <dgm:prSet presAssocID="{93B4D563-210A-4B9B-81CA-3AC4A7DE9462}" presName="Name37" presStyleLbl="parChTrans1D2" presStyleIdx="5" presStyleCnt="6"/>
      <dgm:spPr/>
    </dgm:pt>
    <dgm:pt modelId="{4DED52E5-226A-4B4F-B62B-1F9FEF468397}" type="pres">
      <dgm:prSet presAssocID="{95E12389-8F67-4CF5-9893-873DAAB8CA24}" presName="hierRoot2" presStyleCnt="0">
        <dgm:presLayoutVars>
          <dgm:hierBranch val="init"/>
        </dgm:presLayoutVars>
      </dgm:prSet>
      <dgm:spPr/>
    </dgm:pt>
    <dgm:pt modelId="{D921271A-5C18-4C38-BB79-8DE209A99366}" type="pres">
      <dgm:prSet presAssocID="{95E12389-8F67-4CF5-9893-873DAAB8CA24}" presName="rootComposite" presStyleCnt="0"/>
      <dgm:spPr/>
    </dgm:pt>
    <dgm:pt modelId="{047A2B25-FE84-422F-B935-D35322DD5E4A}" type="pres">
      <dgm:prSet presAssocID="{95E12389-8F67-4CF5-9893-873DAAB8CA24}" presName="rootText" presStyleLbl="node2" presStyleIdx="5" presStyleCnt="6">
        <dgm:presLayoutVars>
          <dgm:chPref val="3"/>
        </dgm:presLayoutVars>
      </dgm:prSet>
      <dgm:spPr/>
    </dgm:pt>
    <dgm:pt modelId="{8D45C393-017B-459F-AA04-43B647BA4E31}" type="pres">
      <dgm:prSet presAssocID="{95E12389-8F67-4CF5-9893-873DAAB8CA24}" presName="rootConnector" presStyleLbl="node2" presStyleIdx="5" presStyleCnt="6"/>
      <dgm:spPr/>
    </dgm:pt>
    <dgm:pt modelId="{D99DF3DF-0C2B-497A-BE86-1BC78F20340D}" type="pres">
      <dgm:prSet presAssocID="{95E12389-8F67-4CF5-9893-873DAAB8CA24}" presName="hierChild4" presStyleCnt="0"/>
      <dgm:spPr/>
    </dgm:pt>
    <dgm:pt modelId="{AFFA22D5-4032-42EF-84E2-D5BC93CD3E2E}" type="pres">
      <dgm:prSet presAssocID="{95E12389-8F67-4CF5-9893-873DAAB8CA24}" presName="hierChild5" presStyleCnt="0"/>
      <dgm:spPr/>
    </dgm:pt>
    <dgm:pt modelId="{3A01CDDC-F6FF-4D34-9BC2-7EFB3C3A3F28}" type="pres">
      <dgm:prSet presAssocID="{0F486D3A-7370-4BCD-A462-B1AFF8E84311}" presName="hierChild3" presStyleCnt="0"/>
      <dgm:spPr/>
    </dgm:pt>
  </dgm:ptLst>
  <dgm:cxnLst>
    <dgm:cxn modelId="{F9750B25-F4B5-47A3-B5B6-A35D9AC55A5E}" type="presOf" srcId="{0F486D3A-7370-4BCD-A462-B1AFF8E84311}" destId="{063A8D7A-1316-4BA4-AC39-DEAD1C0CBFD0}" srcOrd="0" destOrd="0" presId="urn:microsoft.com/office/officeart/2005/8/layout/orgChart1"/>
    <dgm:cxn modelId="{46090F2F-1395-46BA-A8D1-D057A80DACB5}" type="presOf" srcId="{B99ED27F-E110-4F2B-8F2D-1C56D54B1DBD}" destId="{B45AA107-D27D-4377-A37D-EECEAE92C811}" srcOrd="0" destOrd="0" presId="urn:microsoft.com/office/officeart/2005/8/layout/orgChart1"/>
    <dgm:cxn modelId="{41F15E3B-B430-413C-AEBE-FDC44A75CDBD}" srcId="{0F486D3A-7370-4BCD-A462-B1AFF8E84311}" destId="{593E6DD8-4964-464F-AA03-F25B164F9045}" srcOrd="0" destOrd="0" parTransId="{EBEF9F59-8908-4957-8691-544D13A4A0ED}" sibTransId="{F5AC94EB-67AF-4CBD-BAC9-AC647B3FFEEB}"/>
    <dgm:cxn modelId="{EBFF9A65-8A70-4B92-88D4-C3B20FE84E63}" type="presOf" srcId="{95D635B0-1B0D-446A-96A0-0BA746375D51}" destId="{C6546F15-3F83-4DEF-A4E0-138D44A3084A}" srcOrd="0" destOrd="0" presId="urn:microsoft.com/office/officeart/2005/8/layout/orgChart1"/>
    <dgm:cxn modelId="{01E57D47-33BA-4E1F-9555-B72ABCEB2BBE}" type="presOf" srcId="{EBEF9F59-8908-4957-8691-544D13A4A0ED}" destId="{2BE87DD8-0B6F-41B4-8870-F28A0728C5CA}" srcOrd="0" destOrd="0" presId="urn:microsoft.com/office/officeart/2005/8/layout/orgChart1"/>
    <dgm:cxn modelId="{31F85768-CF5D-49C0-91D6-64081ECD0A11}" type="presOf" srcId="{F1111BD6-67C0-47AD-8D59-ED2167A84BE0}" destId="{0EA796EE-9EEB-4C09-8385-14C5B9995687}" srcOrd="1" destOrd="0" presId="urn:microsoft.com/office/officeart/2005/8/layout/orgChart1"/>
    <dgm:cxn modelId="{8769454A-F8FE-468A-8A0F-6ABFABF9F012}" type="presOf" srcId="{4FF7D65C-596D-4974-84E1-8C37C205E064}" destId="{7D59D05F-536A-4E9A-9486-D02AC89927F4}" srcOrd="0" destOrd="0" presId="urn:microsoft.com/office/officeart/2005/8/layout/orgChart1"/>
    <dgm:cxn modelId="{E7998B50-F8FD-4615-82DF-1B738168C030}" type="presOf" srcId="{F2896887-71C9-484C-8875-12268413AC7A}" destId="{54A11252-E4FD-4893-97CA-600181D59CB9}" srcOrd="0" destOrd="0" presId="urn:microsoft.com/office/officeart/2005/8/layout/orgChart1"/>
    <dgm:cxn modelId="{24E99385-4636-4C04-9F89-ACEEFE1CAE9F}" type="presOf" srcId="{4FF7D65C-596D-4974-84E1-8C37C205E064}" destId="{10BD9367-D1D9-4C42-8AF2-5B4BA77518F1}" srcOrd="1" destOrd="0" presId="urn:microsoft.com/office/officeart/2005/8/layout/orgChart1"/>
    <dgm:cxn modelId="{567C9086-3818-4B29-9A45-082049C0AA38}" type="presOf" srcId="{95D635B0-1B0D-446A-96A0-0BA746375D51}" destId="{73ECFE20-28E4-4F1C-9155-3B4C4C09B7EB}" srcOrd="1" destOrd="0" presId="urn:microsoft.com/office/officeart/2005/8/layout/orgChart1"/>
    <dgm:cxn modelId="{A5B19788-4A78-4B0F-B9C7-2897C0D23C5C}" type="presOf" srcId="{593E6DD8-4964-464F-AA03-F25B164F9045}" destId="{919C551F-2952-4411-AFB2-A1BDF15DA0BF}" srcOrd="0" destOrd="0" presId="urn:microsoft.com/office/officeart/2005/8/layout/orgChart1"/>
    <dgm:cxn modelId="{CEA24294-F368-4B76-93DB-F353113E0DE8}" type="presOf" srcId="{593E6DD8-4964-464F-AA03-F25B164F9045}" destId="{F3109446-8A3D-457B-ABF8-71F34B2D29BC}" srcOrd="1" destOrd="0" presId="urn:microsoft.com/office/officeart/2005/8/layout/orgChart1"/>
    <dgm:cxn modelId="{700FC997-C287-480B-8D03-184864817BDA}" srcId="{F2896887-71C9-484C-8875-12268413AC7A}" destId="{95D635B0-1B0D-446A-96A0-0BA746375D51}" srcOrd="1" destOrd="0" parTransId="{F75BF5D7-512E-4E50-ACEC-013BD82F3A1B}" sibTransId="{7E001B49-351A-4F5F-9083-B773D23A4246}"/>
    <dgm:cxn modelId="{BBDBC0A2-21E8-4A1E-9085-B1416F33878E}" type="presOf" srcId="{95E12389-8F67-4CF5-9893-873DAAB8CA24}" destId="{047A2B25-FE84-422F-B935-D35322DD5E4A}" srcOrd="0" destOrd="0" presId="urn:microsoft.com/office/officeart/2005/8/layout/orgChart1"/>
    <dgm:cxn modelId="{9F1B6DB4-90BC-4F8F-AFEB-D4AFD2F16B42}" type="presOf" srcId="{F75BF5D7-512E-4E50-ACEC-013BD82F3A1B}" destId="{9638A10E-3CDE-40BC-9148-DF9C52A9A5E2}" srcOrd="0" destOrd="0" presId="urn:microsoft.com/office/officeart/2005/8/layout/orgChart1"/>
    <dgm:cxn modelId="{697803B5-92CF-4D73-9EBC-63C453BADC81}" srcId="{F2896887-71C9-484C-8875-12268413AC7A}" destId="{F1111BD6-67C0-47AD-8D59-ED2167A84BE0}" srcOrd="0" destOrd="0" parTransId="{3A8F826A-FE91-4D71-88A2-3930948EA68B}" sibTransId="{09E2C1A2-EBBA-4269-A43B-92B99C449132}"/>
    <dgm:cxn modelId="{250E2ABC-D05F-4FCC-AD94-28510DE4440C}" type="presOf" srcId="{1B0237F8-9E72-4288-9B45-34C2A6DD6385}" destId="{6F1D96E8-D9E8-44DC-B517-44BC11D1A897}" srcOrd="0" destOrd="0" presId="urn:microsoft.com/office/officeart/2005/8/layout/orgChart1"/>
    <dgm:cxn modelId="{B802E0BC-09E9-4BFF-8396-EF15FA2D755D}" type="presOf" srcId="{F1111BD6-67C0-47AD-8D59-ED2167A84BE0}" destId="{846EE452-3FE5-40F2-8CA2-E03FD6ACEDD0}" srcOrd="0" destOrd="0" presId="urn:microsoft.com/office/officeart/2005/8/layout/orgChart1"/>
    <dgm:cxn modelId="{4644B5BF-5D4C-4A30-8867-FA9664B7349F}" type="presOf" srcId="{F2896887-71C9-484C-8875-12268413AC7A}" destId="{F36A1DB1-6B8F-4215-A775-30AFB8584F5D}" srcOrd="1" destOrd="0" presId="urn:microsoft.com/office/officeart/2005/8/layout/orgChart1"/>
    <dgm:cxn modelId="{50CE38C3-BC29-431B-8385-E51312C780B8}" type="presOf" srcId="{0F486D3A-7370-4BCD-A462-B1AFF8E84311}" destId="{4F8B0ED8-C2D3-45F3-A37E-1A0662E19912}" srcOrd="1" destOrd="0" presId="urn:microsoft.com/office/officeart/2005/8/layout/orgChart1"/>
    <dgm:cxn modelId="{30305BCF-D7B1-4E31-BB81-D375926DE6C9}" srcId="{0F486D3A-7370-4BCD-A462-B1AFF8E84311}" destId="{95E12389-8F67-4CF5-9893-873DAAB8CA24}" srcOrd="1" destOrd="0" parTransId="{93B4D563-210A-4B9B-81CA-3AC4A7DE9462}" sibTransId="{6C4D966D-26A8-4DB1-A041-F65304E6E4C7}"/>
    <dgm:cxn modelId="{B71E9ECF-B941-4324-9A0C-F00D307CDA5C}" srcId="{B99ED27F-E110-4F2B-8F2D-1C56D54B1DBD}" destId="{0F486D3A-7370-4BCD-A462-B1AFF8E84311}" srcOrd="1" destOrd="0" parTransId="{C2F806A7-EBF8-477C-A3C4-1C6D47B50A9B}" sibTransId="{3C15061C-62A2-41B7-A1E7-0A3D0D1AC5E8}"/>
    <dgm:cxn modelId="{792996DE-EB1E-4B35-BACF-177390A8F875}" srcId="{B99ED27F-E110-4F2B-8F2D-1C56D54B1DBD}" destId="{F2896887-71C9-484C-8875-12268413AC7A}" srcOrd="0" destOrd="0" parTransId="{AFE81C44-F2EE-4AFE-8486-BBF1E369F9F7}" sibTransId="{7B783268-8AAE-4701-AA21-51DD67B3FF18}"/>
    <dgm:cxn modelId="{394690E5-2635-485B-BDCC-3B79102EB666}" type="presOf" srcId="{AE5DB7FA-51B9-479B-898C-9DDB949E2604}" destId="{62F6AD8E-6977-4BB3-BE29-55D10AB08722}" srcOrd="0" destOrd="0" presId="urn:microsoft.com/office/officeart/2005/8/layout/orgChart1"/>
    <dgm:cxn modelId="{58C754E7-5D23-4C89-87E3-AD8756AA1F99}" type="presOf" srcId="{3A8F826A-FE91-4D71-88A2-3930948EA68B}" destId="{96CB940E-0744-4EF7-BA69-E0D9A5EE8A47}" srcOrd="0" destOrd="0" presId="urn:microsoft.com/office/officeart/2005/8/layout/orgChart1"/>
    <dgm:cxn modelId="{587AC8E9-074D-46C4-9F74-55E620B3C50E}" type="presOf" srcId="{95E12389-8F67-4CF5-9893-873DAAB8CA24}" destId="{8D45C393-017B-459F-AA04-43B647BA4E31}" srcOrd="1" destOrd="0" presId="urn:microsoft.com/office/officeart/2005/8/layout/orgChart1"/>
    <dgm:cxn modelId="{EA0C84EB-6272-4D1B-9410-9D8FBC6EB2AE}" srcId="{F2896887-71C9-484C-8875-12268413AC7A}" destId="{1B0237F8-9E72-4288-9B45-34C2A6DD6385}" srcOrd="2" destOrd="0" parTransId="{A7685B1C-35C6-463B-BD08-5F3C36E5452D}" sibTransId="{C9B6FFCB-0EB7-4015-943B-4367429B64CC}"/>
    <dgm:cxn modelId="{3C58C9F7-A09F-4E84-A610-ADC3A4F5C97C}" type="presOf" srcId="{A7685B1C-35C6-463B-BD08-5F3C36E5452D}" destId="{6F0BCFF8-6F0A-4A30-9813-B7777D5054CC}" srcOrd="0" destOrd="0" presId="urn:microsoft.com/office/officeart/2005/8/layout/orgChart1"/>
    <dgm:cxn modelId="{B849CDFA-8F26-42B8-9559-EDBBB051EB93}" type="presOf" srcId="{1B0237F8-9E72-4288-9B45-34C2A6DD6385}" destId="{2F834E65-29AB-4ECD-891F-0BAF5FB6A192}" srcOrd="1" destOrd="0" presId="urn:microsoft.com/office/officeart/2005/8/layout/orgChart1"/>
    <dgm:cxn modelId="{17EC52FE-4F06-40DA-AE0B-FA3FB6340CA5}" srcId="{F2896887-71C9-484C-8875-12268413AC7A}" destId="{4FF7D65C-596D-4974-84E1-8C37C205E064}" srcOrd="3" destOrd="0" parTransId="{AE5DB7FA-51B9-479B-898C-9DDB949E2604}" sibTransId="{D7906D72-90DB-47D2-9D6B-012B38BAD56A}"/>
    <dgm:cxn modelId="{066A77FE-6374-40B2-BC88-CD55FAA5E802}" type="presOf" srcId="{93B4D563-210A-4B9B-81CA-3AC4A7DE9462}" destId="{FF0038BB-FA8C-41C0-BB14-13113C0CB7A5}" srcOrd="0" destOrd="0" presId="urn:microsoft.com/office/officeart/2005/8/layout/orgChart1"/>
    <dgm:cxn modelId="{3D2325A5-925F-4900-A161-9931F5198CD4}" type="presParOf" srcId="{B45AA107-D27D-4377-A37D-EECEAE92C811}" destId="{8153A875-8A38-417E-A13A-1FD05EBAA35B}" srcOrd="0" destOrd="0" presId="urn:microsoft.com/office/officeart/2005/8/layout/orgChart1"/>
    <dgm:cxn modelId="{FA5139C1-0B4F-49E9-AB5D-0069CDA5C27A}" type="presParOf" srcId="{8153A875-8A38-417E-A13A-1FD05EBAA35B}" destId="{9BD6A557-1B2B-4694-98E5-19DC0E93EA40}" srcOrd="0" destOrd="0" presId="urn:microsoft.com/office/officeart/2005/8/layout/orgChart1"/>
    <dgm:cxn modelId="{B3266F09-6378-4C8C-A94F-6F5637637E7E}" type="presParOf" srcId="{9BD6A557-1B2B-4694-98E5-19DC0E93EA40}" destId="{54A11252-E4FD-4893-97CA-600181D59CB9}" srcOrd="0" destOrd="0" presId="urn:microsoft.com/office/officeart/2005/8/layout/orgChart1"/>
    <dgm:cxn modelId="{10ED0442-CAAA-4DBD-A5A5-58FFDD0AFEB4}" type="presParOf" srcId="{9BD6A557-1B2B-4694-98E5-19DC0E93EA40}" destId="{F36A1DB1-6B8F-4215-A775-30AFB8584F5D}" srcOrd="1" destOrd="0" presId="urn:microsoft.com/office/officeart/2005/8/layout/orgChart1"/>
    <dgm:cxn modelId="{3E4A11DD-C51C-41C2-95E7-3414881D007D}" type="presParOf" srcId="{8153A875-8A38-417E-A13A-1FD05EBAA35B}" destId="{4A80D815-C9E3-4E12-9242-D7207DA3BFB0}" srcOrd="1" destOrd="0" presId="urn:microsoft.com/office/officeart/2005/8/layout/orgChart1"/>
    <dgm:cxn modelId="{05FE983C-0B4D-4964-917B-DEBE69C0E2F1}" type="presParOf" srcId="{4A80D815-C9E3-4E12-9242-D7207DA3BFB0}" destId="{96CB940E-0744-4EF7-BA69-E0D9A5EE8A47}" srcOrd="0" destOrd="0" presId="urn:microsoft.com/office/officeart/2005/8/layout/orgChart1"/>
    <dgm:cxn modelId="{D4B3F4AB-0843-47CB-A7E0-6FADFF423220}" type="presParOf" srcId="{4A80D815-C9E3-4E12-9242-D7207DA3BFB0}" destId="{DFA8DC91-3D5F-410A-94AE-CB1EA08E697A}" srcOrd="1" destOrd="0" presId="urn:microsoft.com/office/officeart/2005/8/layout/orgChart1"/>
    <dgm:cxn modelId="{2F6322CF-CC64-4C4F-B586-941D9FDDE9CC}" type="presParOf" srcId="{DFA8DC91-3D5F-410A-94AE-CB1EA08E697A}" destId="{8482779E-C31C-411A-9A52-1031957A0E11}" srcOrd="0" destOrd="0" presId="urn:microsoft.com/office/officeart/2005/8/layout/orgChart1"/>
    <dgm:cxn modelId="{B3A1F56B-B484-4D1E-BAB7-029C87D12769}" type="presParOf" srcId="{8482779E-C31C-411A-9A52-1031957A0E11}" destId="{846EE452-3FE5-40F2-8CA2-E03FD6ACEDD0}" srcOrd="0" destOrd="0" presId="urn:microsoft.com/office/officeart/2005/8/layout/orgChart1"/>
    <dgm:cxn modelId="{89BAE102-9020-4BD6-A7C2-C27D2E1B17CF}" type="presParOf" srcId="{8482779E-C31C-411A-9A52-1031957A0E11}" destId="{0EA796EE-9EEB-4C09-8385-14C5B9995687}" srcOrd="1" destOrd="0" presId="urn:microsoft.com/office/officeart/2005/8/layout/orgChart1"/>
    <dgm:cxn modelId="{D5AFFA91-E5A2-44C1-A668-5B5A7AE9463E}" type="presParOf" srcId="{DFA8DC91-3D5F-410A-94AE-CB1EA08E697A}" destId="{709BA815-EDAF-4EEA-B097-7B940FC07391}" srcOrd="1" destOrd="0" presId="urn:microsoft.com/office/officeart/2005/8/layout/orgChart1"/>
    <dgm:cxn modelId="{CF75577B-E519-43B8-B48F-634F6CBAE3F9}" type="presParOf" srcId="{DFA8DC91-3D5F-410A-94AE-CB1EA08E697A}" destId="{90E92AC8-BDEA-4472-BD22-2A8AA7D12CE0}" srcOrd="2" destOrd="0" presId="urn:microsoft.com/office/officeart/2005/8/layout/orgChart1"/>
    <dgm:cxn modelId="{5E69534C-5B9F-4470-867C-3D1C2B8F772F}" type="presParOf" srcId="{4A80D815-C9E3-4E12-9242-D7207DA3BFB0}" destId="{9638A10E-3CDE-40BC-9148-DF9C52A9A5E2}" srcOrd="2" destOrd="0" presId="urn:microsoft.com/office/officeart/2005/8/layout/orgChart1"/>
    <dgm:cxn modelId="{50BD4C10-4A81-4EFA-B11E-4777A1D7862F}" type="presParOf" srcId="{4A80D815-C9E3-4E12-9242-D7207DA3BFB0}" destId="{CF15A2D2-C53B-4B07-892F-0494AA78E7E5}" srcOrd="3" destOrd="0" presId="urn:microsoft.com/office/officeart/2005/8/layout/orgChart1"/>
    <dgm:cxn modelId="{510EAECB-1CFD-4CBB-AA6A-F8A1FBC44097}" type="presParOf" srcId="{CF15A2D2-C53B-4B07-892F-0494AA78E7E5}" destId="{AD743D52-A216-4EE5-8464-321710AF4FD0}" srcOrd="0" destOrd="0" presId="urn:microsoft.com/office/officeart/2005/8/layout/orgChart1"/>
    <dgm:cxn modelId="{CDCDAAF6-C4B5-4949-A0CF-7EF772F0A9BF}" type="presParOf" srcId="{AD743D52-A216-4EE5-8464-321710AF4FD0}" destId="{C6546F15-3F83-4DEF-A4E0-138D44A3084A}" srcOrd="0" destOrd="0" presId="urn:microsoft.com/office/officeart/2005/8/layout/orgChart1"/>
    <dgm:cxn modelId="{53E35470-6567-4408-A9A0-A6106337D0D4}" type="presParOf" srcId="{AD743D52-A216-4EE5-8464-321710AF4FD0}" destId="{73ECFE20-28E4-4F1C-9155-3B4C4C09B7EB}" srcOrd="1" destOrd="0" presId="urn:microsoft.com/office/officeart/2005/8/layout/orgChart1"/>
    <dgm:cxn modelId="{6CBD8313-924B-48D1-8441-D061578B351C}" type="presParOf" srcId="{CF15A2D2-C53B-4B07-892F-0494AA78E7E5}" destId="{A44B669D-687B-4E8C-8FC6-1007917E6770}" srcOrd="1" destOrd="0" presId="urn:microsoft.com/office/officeart/2005/8/layout/orgChart1"/>
    <dgm:cxn modelId="{015C3550-9445-404F-9F5F-F9D796AAFCC6}" type="presParOf" srcId="{CF15A2D2-C53B-4B07-892F-0494AA78E7E5}" destId="{F73FB21E-E8CB-4352-A183-3233CBD13CB0}" srcOrd="2" destOrd="0" presId="urn:microsoft.com/office/officeart/2005/8/layout/orgChart1"/>
    <dgm:cxn modelId="{AB833B91-D964-4C9C-BA5E-E03ED3793A46}" type="presParOf" srcId="{4A80D815-C9E3-4E12-9242-D7207DA3BFB0}" destId="{6F0BCFF8-6F0A-4A30-9813-B7777D5054CC}" srcOrd="4" destOrd="0" presId="urn:microsoft.com/office/officeart/2005/8/layout/orgChart1"/>
    <dgm:cxn modelId="{28F0B2D2-A17B-4794-9C12-316AC1BECB32}" type="presParOf" srcId="{4A80D815-C9E3-4E12-9242-D7207DA3BFB0}" destId="{F584A06E-BDD8-4F50-B9C8-012736B82583}" srcOrd="5" destOrd="0" presId="urn:microsoft.com/office/officeart/2005/8/layout/orgChart1"/>
    <dgm:cxn modelId="{CA181F9D-0BBC-4899-9D22-0322D03BAF24}" type="presParOf" srcId="{F584A06E-BDD8-4F50-B9C8-012736B82583}" destId="{0FFF69B2-F6F4-47ED-AE75-F88BA23581D7}" srcOrd="0" destOrd="0" presId="urn:microsoft.com/office/officeart/2005/8/layout/orgChart1"/>
    <dgm:cxn modelId="{B6B03B21-3DBA-4BD7-AA57-3AEDCC5B8F91}" type="presParOf" srcId="{0FFF69B2-F6F4-47ED-AE75-F88BA23581D7}" destId="{6F1D96E8-D9E8-44DC-B517-44BC11D1A897}" srcOrd="0" destOrd="0" presId="urn:microsoft.com/office/officeart/2005/8/layout/orgChart1"/>
    <dgm:cxn modelId="{071A87AD-40A6-436B-9279-8D6EC6DFEACC}" type="presParOf" srcId="{0FFF69B2-F6F4-47ED-AE75-F88BA23581D7}" destId="{2F834E65-29AB-4ECD-891F-0BAF5FB6A192}" srcOrd="1" destOrd="0" presId="urn:microsoft.com/office/officeart/2005/8/layout/orgChart1"/>
    <dgm:cxn modelId="{B3F32B2E-18E8-4658-A3E3-4C2D0759AC38}" type="presParOf" srcId="{F584A06E-BDD8-4F50-B9C8-012736B82583}" destId="{658B3855-D6AA-4283-9CA3-9A7949C718D9}" srcOrd="1" destOrd="0" presId="urn:microsoft.com/office/officeart/2005/8/layout/orgChart1"/>
    <dgm:cxn modelId="{4C8ED8CE-01ED-424F-BAA4-4B6A139BCFD8}" type="presParOf" srcId="{F584A06E-BDD8-4F50-B9C8-012736B82583}" destId="{E121C31E-1D38-4F3F-B21F-014676C95F94}" srcOrd="2" destOrd="0" presId="urn:microsoft.com/office/officeart/2005/8/layout/orgChart1"/>
    <dgm:cxn modelId="{5347457C-4B5A-460A-ADDD-AAD1BBA4D7B1}" type="presParOf" srcId="{4A80D815-C9E3-4E12-9242-D7207DA3BFB0}" destId="{62F6AD8E-6977-4BB3-BE29-55D10AB08722}" srcOrd="6" destOrd="0" presId="urn:microsoft.com/office/officeart/2005/8/layout/orgChart1"/>
    <dgm:cxn modelId="{4461DFE1-C711-477D-945C-720074EF1B12}" type="presParOf" srcId="{4A80D815-C9E3-4E12-9242-D7207DA3BFB0}" destId="{103CCF08-BC82-4002-9496-563CB808E082}" srcOrd="7" destOrd="0" presId="urn:microsoft.com/office/officeart/2005/8/layout/orgChart1"/>
    <dgm:cxn modelId="{CE4BBCC5-AA72-40B0-B87E-AF60194FFA3E}" type="presParOf" srcId="{103CCF08-BC82-4002-9496-563CB808E082}" destId="{0CF927F0-5BF5-4701-BA09-399509C35BF3}" srcOrd="0" destOrd="0" presId="urn:microsoft.com/office/officeart/2005/8/layout/orgChart1"/>
    <dgm:cxn modelId="{4370F813-D798-481C-9C35-C61C360E2C27}" type="presParOf" srcId="{0CF927F0-5BF5-4701-BA09-399509C35BF3}" destId="{7D59D05F-536A-4E9A-9486-D02AC89927F4}" srcOrd="0" destOrd="0" presId="urn:microsoft.com/office/officeart/2005/8/layout/orgChart1"/>
    <dgm:cxn modelId="{7AB82AF3-A1CE-430D-8BCB-499AB13B77A0}" type="presParOf" srcId="{0CF927F0-5BF5-4701-BA09-399509C35BF3}" destId="{10BD9367-D1D9-4C42-8AF2-5B4BA77518F1}" srcOrd="1" destOrd="0" presId="urn:microsoft.com/office/officeart/2005/8/layout/orgChart1"/>
    <dgm:cxn modelId="{A169DDA2-CBB4-43CE-842E-EA4E88EA4225}" type="presParOf" srcId="{103CCF08-BC82-4002-9496-563CB808E082}" destId="{70558AC6-3AAA-49BF-9318-1C7BDCBCE69D}" srcOrd="1" destOrd="0" presId="urn:microsoft.com/office/officeart/2005/8/layout/orgChart1"/>
    <dgm:cxn modelId="{67DBE9D6-39DD-4762-835D-E5FEADF03053}" type="presParOf" srcId="{103CCF08-BC82-4002-9496-563CB808E082}" destId="{95C97DAA-D3B2-480A-8E32-CCE9C65F5F60}" srcOrd="2" destOrd="0" presId="urn:microsoft.com/office/officeart/2005/8/layout/orgChart1"/>
    <dgm:cxn modelId="{6523363E-5562-4A57-B139-6DBAB8DE3155}" type="presParOf" srcId="{8153A875-8A38-417E-A13A-1FD05EBAA35B}" destId="{9269E414-DF8A-4177-8B9E-DBECA5B8F19A}" srcOrd="2" destOrd="0" presId="urn:microsoft.com/office/officeart/2005/8/layout/orgChart1"/>
    <dgm:cxn modelId="{63F29DF6-354E-417D-8BF6-C545FBB3A693}" type="presParOf" srcId="{B45AA107-D27D-4377-A37D-EECEAE92C811}" destId="{01493D7A-2526-48D9-8B04-BD36FC431ED5}" srcOrd="1" destOrd="0" presId="urn:microsoft.com/office/officeart/2005/8/layout/orgChart1"/>
    <dgm:cxn modelId="{33271442-BF5D-4664-BFD8-0457C3112023}" type="presParOf" srcId="{01493D7A-2526-48D9-8B04-BD36FC431ED5}" destId="{9EC8D583-B768-4FA1-B214-CACB24F34705}" srcOrd="0" destOrd="0" presId="urn:microsoft.com/office/officeart/2005/8/layout/orgChart1"/>
    <dgm:cxn modelId="{143F7A71-D518-4A6F-B9D4-1920EB67044D}" type="presParOf" srcId="{9EC8D583-B768-4FA1-B214-CACB24F34705}" destId="{063A8D7A-1316-4BA4-AC39-DEAD1C0CBFD0}" srcOrd="0" destOrd="0" presId="urn:microsoft.com/office/officeart/2005/8/layout/orgChart1"/>
    <dgm:cxn modelId="{6DDD10B4-3A04-4FBC-BD88-14D6380F0789}" type="presParOf" srcId="{9EC8D583-B768-4FA1-B214-CACB24F34705}" destId="{4F8B0ED8-C2D3-45F3-A37E-1A0662E19912}" srcOrd="1" destOrd="0" presId="urn:microsoft.com/office/officeart/2005/8/layout/orgChart1"/>
    <dgm:cxn modelId="{A235B354-FBFF-41B8-9ADF-FE2A40AD6C4D}" type="presParOf" srcId="{01493D7A-2526-48D9-8B04-BD36FC431ED5}" destId="{B98A2CE7-8B68-44FF-9563-2C74698A360C}" srcOrd="1" destOrd="0" presId="urn:microsoft.com/office/officeart/2005/8/layout/orgChart1"/>
    <dgm:cxn modelId="{B7C754C7-A80F-4F72-87D4-D6C97F32444B}" type="presParOf" srcId="{B98A2CE7-8B68-44FF-9563-2C74698A360C}" destId="{2BE87DD8-0B6F-41B4-8870-F28A0728C5CA}" srcOrd="0" destOrd="0" presId="urn:microsoft.com/office/officeart/2005/8/layout/orgChart1"/>
    <dgm:cxn modelId="{FD2A8D89-611E-44DB-A4C7-2C788D0A1BC7}" type="presParOf" srcId="{B98A2CE7-8B68-44FF-9563-2C74698A360C}" destId="{29D3A8FA-C18D-487C-8D4B-0D73BD75E86B}" srcOrd="1" destOrd="0" presId="urn:microsoft.com/office/officeart/2005/8/layout/orgChart1"/>
    <dgm:cxn modelId="{368CFB3F-CC88-4E41-A300-4559531EF55D}" type="presParOf" srcId="{29D3A8FA-C18D-487C-8D4B-0D73BD75E86B}" destId="{85BD85B3-DD8C-47BE-A4A4-BE94A695F3CD}" srcOrd="0" destOrd="0" presId="urn:microsoft.com/office/officeart/2005/8/layout/orgChart1"/>
    <dgm:cxn modelId="{1EDEFDA0-C871-49B2-ABA5-65968FD1CF01}" type="presParOf" srcId="{85BD85B3-DD8C-47BE-A4A4-BE94A695F3CD}" destId="{919C551F-2952-4411-AFB2-A1BDF15DA0BF}" srcOrd="0" destOrd="0" presId="urn:microsoft.com/office/officeart/2005/8/layout/orgChart1"/>
    <dgm:cxn modelId="{B396E7E7-044C-4A4A-A9D4-45E53865186F}" type="presParOf" srcId="{85BD85B3-DD8C-47BE-A4A4-BE94A695F3CD}" destId="{F3109446-8A3D-457B-ABF8-71F34B2D29BC}" srcOrd="1" destOrd="0" presId="urn:microsoft.com/office/officeart/2005/8/layout/orgChart1"/>
    <dgm:cxn modelId="{0067AAE9-F159-4B3C-8DBC-0B00E016F3BE}" type="presParOf" srcId="{29D3A8FA-C18D-487C-8D4B-0D73BD75E86B}" destId="{973649B4-5E82-458C-BD60-DDE489C31B50}" srcOrd="1" destOrd="0" presId="urn:microsoft.com/office/officeart/2005/8/layout/orgChart1"/>
    <dgm:cxn modelId="{92BF7BF3-55BE-4E3F-A038-2D57D391A458}" type="presParOf" srcId="{29D3A8FA-C18D-487C-8D4B-0D73BD75E86B}" destId="{4122A63F-144E-4C82-B789-7A60F63AAD54}" srcOrd="2" destOrd="0" presId="urn:microsoft.com/office/officeart/2005/8/layout/orgChart1"/>
    <dgm:cxn modelId="{74C22454-8D34-4A37-8EDE-A446A675617F}" type="presParOf" srcId="{B98A2CE7-8B68-44FF-9563-2C74698A360C}" destId="{FF0038BB-FA8C-41C0-BB14-13113C0CB7A5}" srcOrd="2" destOrd="0" presId="urn:microsoft.com/office/officeart/2005/8/layout/orgChart1"/>
    <dgm:cxn modelId="{D06AE4C5-3306-494D-8964-D7401E59F86B}" type="presParOf" srcId="{B98A2CE7-8B68-44FF-9563-2C74698A360C}" destId="{4DED52E5-226A-4B4F-B62B-1F9FEF468397}" srcOrd="3" destOrd="0" presId="urn:microsoft.com/office/officeart/2005/8/layout/orgChart1"/>
    <dgm:cxn modelId="{F603121B-EEB5-420B-A43B-10E8E9BFE219}" type="presParOf" srcId="{4DED52E5-226A-4B4F-B62B-1F9FEF468397}" destId="{D921271A-5C18-4C38-BB79-8DE209A99366}" srcOrd="0" destOrd="0" presId="urn:microsoft.com/office/officeart/2005/8/layout/orgChart1"/>
    <dgm:cxn modelId="{E0226053-B759-4F59-A559-F598A82E06B0}" type="presParOf" srcId="{D921271A-5C18-4C38-BB79-8DE209A99366}" destId="{047A2B25-FE84-422F-B935-D35322DD5E4A}" srcOrd="0" destOrd="0" presId="urn:microsoft.com/office/officeart/2005/8/layout/orgChart1"/>
    <dgm:cxn modelId="{E109DFCE-929A-437B-97A0-3D4F17FD5ABE}" type="presParOf" srcId="{D921271A-5C18-4C38-BB79-8DE209A99366}" destId="{8D45C393-017B-459F-AA04-43B647BA4E31}" srcOrd="1" destOrd="0" presId="urn:microsoft.com/office/officeart/2005/8/layout/orgChart1"/>
    <dgm:cxn modelId="{07363F0A-5ABE-4E00-AE55-D801A1659A7E}" type="presParOf" srcId="{4DED52E5-226A-4B4F-B62B-1F9FEF468397}" destId="{D99DF3DF-0C2B-497A-BE86-1BC78F20340D}" srcOrd="1" destOrd="0" presId="urn:microsoft.com/office/officeart/2005/8/layout/orgChart1"/>
    <dgm:cxn modelId="{A3CE8D6E-68B8-413D-AD74-08EAB3A0923F}" type="presParOf" srcId="{4DED52E5-226A-4B4F-B62B-1F9FEF468397}" destId="{AFFA22D5-4032-42EF-84E2-D5BC93CD3E2E}" srcOrd="2" destOrd="0" presId="urn:microsoft.com/office/officeart/2005/8/layout/orgChart1"/>
    <dgm:cxn modelId="{052C73ED-EAA9-4523-855E-406F04C8E465}" type="presParOf" srcId="{01493D7A-2526-48D9-8B04-BD36FC431ED5}" destId="{3A01CDDC-F6FF-4D34-9BC2-7EFB3C3A3F2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FB98E2-FF22-471C-A3F3-688BCFC204D7}" type="doc">
      <dgm:prSet loTypeId="urn:microsoft.com/office/officeart/2005/8/layout/chevron1" loCatId="process" qsTypeId="urn:microsoft.com/office/officeart/2005/8/quickstyle/simple1" qsCatId="simple" csTypeId="urn:microsoft.com/office/officeart/2005/8/colors/accent0_1" csCatId="mainScheme"/>
      <dgm:spPr/>
      <dgm:t>
        <a:bodyPr/>
        <a:lstStyle/>
        <a:p>
          <a:endParaRPr lang="en-US"/>
        </a:p>
      </dgm:t>
    </dgm:pt>
    <dgm:pt modelId="{BCFD2E55-2F1C-4DDF-A5AA-049E3727FB44}">
      <dgm:prSet/>
      <dgm:spPr/>
      <dgm:t>
        <a:bodyPr/>
        <a:lstStyle/>
        <a:p>
          <a:r>
            <a:rPr lang="en-US" b="1"/>
            <a:t>Board of Directors</a:t>
          </a:r>
          <a:r>
            <a:rPr lang="en-US"/>
            <a:t>:</a:t>
          </a:r>
        </a:p>
      </dgm:t>
    </dgm:pt>
    <dgm:pt modelId="{BA49DDDB-6F6F-467D-9588-B7C594548A37}" type="parTrans" cxnId="{922480C9-8B0E-4AD3-A365-3E9AB77B3642}">
      <dgm:prSet/>
      <dgm:spPr/>
      <dgm:t>
        <a:bodyPr/>
        <a:lstStyle/>
        <a:p>
          <a:endParaRPr lang="en-US"/>
        </a:p>
      </dgm:t>
    </dgm:pt>
    <dgm:pt modelId="{3D1345E8-5233-4FF6-B9F2-140AB8845750}" type="sibTrans" cxnId="{922480C9-8B0E-4AD3-A365-3E9AB77B3642}">
      <dgm:prSet/>
      <dgm:spPr/>
      <dgm:t>
        <a:bodyPr/>
        <a:lstStyle/>
        <a:p>
          <a:endParaRPr lang="en-US"/>
        </a:p>
      </dgm:t>
    </dgm:pt>
    <dgm:pt modelId="{BD9B1FF7-BEB3-412E-8E61-A235D686EF8E}">
      <dgm:prSet/>
      <dgm:spPr/>
      <dgm:t>
        <a:bodyPr/>
        <a:lstStyle/>
        <a:p>
          <a:r>
            <a:rPr lang="en-US"/>
            <a:t>The company is managed by a board elected by shareholders.</a:t>
          </a:r>
        </a:p>
      </dgm:t>
    </dgm:pt>
    <dgm:pt modelId="{50840554-AF99-4F53-A9DA-3E9D891CD965}" type="parTrans" cxnId="{DDB8F055-382C-4EA2-8BF0-845D4E9FEDBB}">
      <dgm:prSet/>
      <dgm:spPr/>
      <dgm:t>
        <a:bodyPr/>
        <a:lstStyle/>
        <a:p>
          <a:endParaRPr lang="en-US"/>
        </a:p>
      </dgm:t>
    </dgm:pt>
    <dgm:pt modelId="{EAD94420-ABB1-4C76-B892-3CB192365E0A}" type="sibTrans" cxnId="{DDB8F055-382C-4EA2-8BF0-845D4E9FEDBB}">
      <dgm:prSet/>
      <dgm:spPr/>
      <dgm:t>
        <a:bodyPr/>
        <a:lstStyle/>
        <a:p>
          <a:endParaRPr lang="en-US"/>
        </a:p>
      </dgm:t>
    </dgm:pt>
    <dgm:pt modelId="{D7C1E651-23C8-4743-B330-CD0752FC2520}">
      <dgm:prSet/>
      <dgm:spPr/>
      <dgm:t>
        <a:bodyPr/>
        <a:lstStyle/>
        <a:p>
          <a:r>
            <a:rPr lang="en-US"/>
            <a:t>Board’s primary duties include overseeing the company’s affairs, ensuring compliance with laws, and protecting shareholders' interests.</a:t>
          </a:r>
        </a:p>
      </dgm:t>
    </dgm:pt>
    <dgm:pt modelId="{FDE3F024-5F18-4318-957F-D77C3617485D}" type="parTrans" cxnId="{42446639-CED0-4CA7-A369-738B8B3DBDD7}">
      <dgm:prSet/>
      <dgm:spPr/>
      <dgm:t>
        <a:bodyPr/>
        <a:lstStyle/>
        <a:p>
          <a:endParaRPr lang="en-US"/>
        </a:p>
      </dgm:t>
    </dgm:pt>
    <dgm:pt modelId="{A7C3671E-F2EC-48E2-8CB7-C7597466717F}" type="sibTrans" cxnId="{42446639-CED0-4CA7-A369-738B8B3DBDD7}">
      <dgm:prSet/>
      <dgm:spPr/>
      <dgm:t>
        <a:bodyPr/>
        <a:lstStyle/>
        <a:p>
          <a:endParaRPr lang="en-US"/>
        </a:p>
      </dgm:t>
    </dgm:pt>
    <dgm:pt modelId="{338E8961-1760-4010-ABDF-BE10A58DE9DD}">
      <dgm:prSet/>
      <dgm:spPr/>
      <dgm:t>
        <a:bodyPr/>
        <a:lstStyle/>
        <a:p>
          <a:r>
            <a:rPr lang="en-US" b="1"/>
            <a:t>Role of Shareholders</a:t>
          </a:r>
          <a:r>
            <a:rPr lang="en-US"/>
            <a:t>:</a:t>
          </a:r>
        </a:p>
      </dgm:t>
    </dgm:pt>
    <dgm:pt modelId="{9C18AD89-F60B-4D86-9BBC-5C688AA3F540}" type="parTrans" cxnId="{571BCD9D-050D-467C-B5FC-EF447C5B5D0D}">
      <dgm:prSet/>
      <dgm:spPr/>
      <dgm:t>
        <a:bodyPr/>
        <a:lstStyle/>
        <a:p>
          <a:endParaRPr lang="en-US"/>
        </a:p>
      </dgm:t>
    </dgm:pt>
    <dgm:pt modelId="{35B7A37B-08A6-4FA2-B235-E22C06AD908B}" type="sibTrans" cxnId="{571BCD9D-050D-467C-B5FC-EF447C5B5D0D}">
      <dgm:prSet/>
      <dgm:spPr/>
      <dgm:t>
        <a:bodyPr/>
        <a:lstStyle/>
        <a:p>
          <a:endParaRPr lang="en-US"/>
        </a:p>
      </dgm:t>
    </dgm:pt>
    <dgm:pt modelId="{02EA24A5-6C51-4E81-AA9B-20EC0607D5B4}">
      <dgm:prSet/>
      <dgm:spPr/>
      <dgm:t>
        <a:bodyPr/>
        <a:lstStyle/>
        <a:p>
          <a:r>
            <a:rPr lang="en-US"/>
            <a:t>Shareholders vote on major decisions like electing directors, approving financial statements, etc.</a:t>
          </a:r>
        </a:p>
      </dgm:t>
    </dgm:pt>
    <dgm:pt modelId="{2375BF21-93C2-4976-9173-5210338C8BDB}" type="parTrans" cxnId="{056C2A75-BE81-41BF-9B6D-67E9421A94DC}">
      <dgm:prSet/>
      <dgm:spPr/>
      <dgm:t>
        <a:bodyPr/>
        <a:lstStyle/>
        <a:p>
          <a:endParaRPr lang="en-US"/>
        </a:p>
      </dgm:t>
    </dgm:pt>
    <dgm:pt modelId="{41749CF5-6966-48C7-8D0D-37BD5E5B2F65}" type="sibTrans" cxnId="{056C2A75-BE81-41BF-9B6D-67E9421A94DC}">
      <dgm:prSet/>
      <dgm:spPr/>
      <dgm:t>
        <a:bodyPr/>
        <a:lstStyle/>
        <a:p>
          <a:endParaRPr lang="en-US"/>
        </a:p>
      </dgm:t>
    </dgm:pt>
    <dgm:pt modelId="{F464EBF0-1852-4A2E-8367-0E27C2A7E336}">
      <dgm:prSet/>
      <dgm:spPr/>
      <dgm:t>
        <a:bodyPr/>
        <a:lstStyle/>
        <a:p>
          <a:r>
            <a:rPr lang="en-US" b="1"/>
            <a:t>Corporate Social Responsibility (CSR)</a:t>
          </a:r>
          <a:r>
            <a:rPr lang="en-US"/>
            <a:t>:</a:t>
          </a:r>
        </a:p>
      </dgm:t>
    </dgm:pt>
    <dgm:pt modelId="{E82D8236-0ED3-45BB-860C-DF5DCC834598}" type="parTrans" cxnId="{A24ABA50-B71A-4BB6-AC18-20B31DD59886}">
      <dgm:prSet/>
      <dgm:spPr/>
      <dgm:t>
        <a:bodyPr/>
        <a:lstStyle/>
        <a:p>
          <a:endParaRPr lang="en-US"/>
        </a:p>
      </dgm:t>
    </dgm:pt>
    <dgm:pt modelId="{6CDDE166-BBDD-4828-9A81-F5D2BBC65A69}" type="sibTrans" cxnId="{A24ABA50-B71A-4BB6-AC18-20B31DD59886}">
      <dgm:prSet/>
      <dgm:spPr/>
      <dgm:t>
        <a:bodyPr/>
        <a:lstStyle/>
        <a:p>
          <a:endParaRPr lang="en-US"/>
        </a:p>
      </dgm:t>
    </dgm:pt>
    <dgm:pt modelId="{4A420548-06E6-4B3F-9559-710004643C4F}">
      <dgm:prSet/>
      <dgm:spPr/>
      <dgm:t>
        <a:bodyPr/>
        <a:lstStyle/>
        <a:p>
          <a:r>
            <a:rPr lang="en-US"/>
            <a:t>Companies of certain size are required to spend a portion of profits on social welfare activities.</a:t>
          </a:r>
        </a:p>
      </dgm:t>
    </dgm:pt>
    <dgm:pt modelId="{D0673291-3A0D-450A-86C3-720C2056F10A}" type="parTrans" cxnId="{4406C6BE-D8A4-41BE-B4E4-AAE6BC18635E}">
      <dgm:prSet/>
      <dgm:spPr/>
      <dgm:t>
        <a:bodyPr/>
        <a:lstStyle/>
        <a:p>
          <a:endParaRPr lang="en-US"/>
        </a:p>
      </dgm:t>
    </dgm:pt>
    <dgm:pt modelId="{A0BA6DE0-EF1C-4E36-A1A1-3F51732B4ECD}" type="sibTrans" cxnId="{4406C6BE-D8A4-41BE-B4E4-AAE6BC18635E}">
      <dgm:prSet/>
      <dgm:spPr/>
      <dgm:t>
        <a:bodyPr/>
        <a:lstStyle/>
        <a:p>
          <a:endParaRPr lang="en-US"/>
        </a:p>
      </dgm:t>
    </dgm:pt>
    <dgm:pt modelId="{1438A326-E93F-443A-8904-9CA2C4FB20AC}" type="pres">
      <dgm:prSet presAssocID="{1AFB98E2-FF22-471C-A3F3-688BCFC204D7}" presName="Name0" presStyleCnt="0">
        <dgm:presLayoutVars>
          <dgm:dir/>
          <dgm:animLvl val="lvl"/>
          <dgm:resizeHandles val="exact"/>
        </dgm:presLayoutVars>
      </dgm:prSet>
      <dgm:spPr/>
    </dgm:pt>
    <dgm:pt modelId="{43C9FE5A-4575-4211-9614-758032606099}" type="pres">
      <dgm:prSet presAssocID="{BCFD2E55-2F1C-4DDF-A5AA-049E3727FB44}" presName="composite" presStyleCnt="0"/>
      <dgm:spPr/>
    </dgm:pt>
    <dgm:pt modelId="{AF392C01-84D8-4741-B79D-B4BE9F9FBEAC}" type="pres">
      <dgm:prSet presAssocID="{BCFD2E55-2F1C-4DDF-A5AA-049E3727FB44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5B284230-36F1-4AD3-BA60-E4BD7E53F70B}" type="pres">
      <dgm:prSet presAssocID="{BCFD2E55-2F1C-4DDF-A5AA-049E3727FB44}" presName="desTx" presStyleLbl="revTx" presStyleIdx="0" presStyleCnt="3">
        <dgm:presLayoutVars>
          <dgm:bulletEnabled val="1"/>
        </dgm:presLayoutVars>
      </dgm:prSet>
      <dgm:spPr/>
    </dgm:pt>
    <dgm:pt modelId="{277CDBB9-27AD-4D87-A8CF-FAF4CA71D078}" type="pres">
      <dgm:prSet presAssocID="{3D1345E8-5233-4FF6-B9F2-140AB8845750}" presName="space" presStyleCnt="0"/>
      <dgm:spPr/>
    </dgm:pt>
    <dgm:pt modelId="{1D0915D0-AB34-44FD-B7F4-716E96C58DD7}" type="pres">
      <dgm:prSet presAssocID="{338E8961-1760-4010-ABDF-BE10A58DE9DD}" presName="composite" presStyleCnt="0"/>
      <dgm:spPr/>
    </dgm:pt>
    <dgm:pt modelId="{195E4A48-83AE-4C5D-8E2A-A788050BC6FD}" type="pres">
      <dgm:prSet presAssocID="{338E8961-1760-4010-ABDF-BE10A58DE9DD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9EDAFDC5-1EC4-4438-910F-3550D92E82A9}" type="pres">
      <dgm:prSet presAssocID="{338E8961-1760-4010-ABDF-BE10A58DE9DD}" presName="desTx" presStyleLbl="revTx" presStyleIdx="1" presStyleCnt="3">
        <dgm:presLayoutVars>
          <dgm:bulletEnabled val="1"/>
        </dgm:presLayoutVars>
      </dgm:prSet>
      <dgm:spPr/>
    </dgm:pt>
    <dgm:pt modelId="{1E5141EB-FB4C-4B89-AC6F-9F23653029AD}" type="pres">
      <dgm:prSet presAssocID="{35B7A37B-08A6-4FA2-B235-E22C06AD908B}" presName="space" presStyleCnt="0"/>
      <dgm:spPr/>
    </dgm:pt>
    <dgm:pt modelId="{70BAA00E-C106-4E0B-8369-439BF75B4CE2}" type="pres">
      <dgm:prSet presAssocID="{F464EBF0-1852-4A2E-8367-0E27C2A7E336}" presName="composite" presStyleCnt="0"/>
      <dgm:spPr/>
    </dgm:pt>
    <dgm:pt modelId="{2B24D24C-2020-4A8D-A255-DDBE8B150B19}" type="pres">
      <dgm:prSet presAssocID="{F464EBF0-1852-4A2E-8367-0E27C2A7E336}" presName="par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495044F1-2F1D-43A8-B916-CAD8FD797D09}" type="pres">
      <dgm:prSet presAssocID="{F464EBF0-1852-4A2E-8367-0E27C2A7E336}" presName="desTx" presStyleLbl="revTx" presStyleIdx="2" presStyleCnt="3">
        <dgm:presLayoutVars>
          <dgm:bulletEnabled val="1"/>
        </dgm:presLayoutVars>
      </dgm:prSet>
      <dgm:spPr/>
    </dgm:pt>
  </dgm:ptLst>
  <dgm:cxnLst>
    <dgm:cxn modelId="{70AF062C-D051-4453-B533-F20CA082FBEE}" type="presOf" srcId="{F464EBF0-1852-4A2E-8367-0E27C2A7E336}" destId="{2B24D24C-2020-4A8D-A255-DDBE8B150B19}" srcOrd="0" destOrd="0" presId="urn:microsoft.com/office/officeart/2005/8/layout/chevron1"/>
    <dgm:cxn modelId="{FF200F36-DABB-49F5-8B1D-6D7AF5CE6CD9}" type="presOf" srcId="{1AFB98E2-FF22-471C-A3F3-688BCFC204D7}" destId="{1438A326-E93F-443A-8904-9CA2C4FB20AC}" srcOrd="0" destOrd="0" presId="urn:microsoft.com/office/officeart/2005/8/layout/chevron1"/>
    <dgm:cxn modelId="{42446639-CED0-4CA7-A369-738B8B3DBDD7}" srcId="{BCFD2E55-2F1C-4DDF-A5AA-049E3727FB44}" destId="{D7C1E651-23C8-4743-B330-CD0752FC2520}" srcOrd="1" destOrd="0" parTransId="{FDE3F024-5F18-4318-957F-D77C3617485D}" sibTransId="{A7C3671E-F2EC-48E2-8CB7-C7597466717F}"/>
    <dgm:cxn modelId="{83D75C4D-A592-489F-AEE7-8751536BD64E}" type="presOf" srcId="{338E8961-1760-4010-ABDF-BE10A58DE9DD}" destId="{195E4A48-83AE-4C5D-8E2A-A788050BC6FD}" srcOrd="0" destOrd="0" presId="urn:microsoft.com/office/officeart/2005/8/layout/chevron1"/>
    <dgm:cxn modelId="{A24ABA50-B71A-4BB6-AC18-20B31DD59886}" srcId="{1AFB98E2-FF22-471C-A3F3-688BCFC204D7}" destId="{F464EBF0-1852-4A2E-8367-0E27C2A7E336}" srcOrd="2" destOrd="0" parTransId="{E82D8236-0ED3-45BB-860C-DF5DCC834598}" sibTransId="{6CDDE166-BBDD-4828-9A81-F5D2BBC65A69}"/>
    <dgm:cxn modelId="{056C2A75-BE81-41BF-9B6D-67E9421A94DC}" srcId="{338E8961-1760-4010-ABDF-BE10A58DE9DD}" destId="{02EA24A5-6C51-4E81-AA9B-20EC0607D5B4}" srcOrd="0" destOrd="0" parTransId="{2375BF21-93C2-4976-9173-5210338C8BDB}" sibTransId="{41749CF5-6966-48C7-8D0D-37BD5E5B2F65}"/>
    <dgm:cxn modelId="{DDB8F055-382C-4EA2-8BF0-845D4E9FEDBB}" srcId="{BCFD2E55-2F1C-4DDF-A5AA-049E3727FB44}" destId="{BD9B1FF7-BEB3-412E-8E61-A235D686EF8E}" srcOrd="0" destOrd="0" parTransId="{50840554-AF99-4F53-A9DA-3E9D891CD965}" sibTransId="{EAD94420-ABB1-4C76-B892-3CB192365E0A}"/>
    <dgm:cxn modelId="{4680777D-12DC-4C02-B6EF-B7AC07DC707D}" type="presOf" srcId="{02EA24A5-6C51-4E81-AA9B-20EC0607D5B4}" destId="{9EDAFDC5-1EC4-4438-910F-3550D92E82A9}" srcOrd="0" destOrd="0" presId="urn:microsoft.com/office/officeart/2005/8/layout/chevron1"/>
    <dgm:cxn modelId="{571BCD9D-050D-467C-B5FC-EF447C5B5D0D}" srcId="{1AFB98E2-FF22-471C-A3F3-688BCFC204D7}" destId="{338E8961-1760-4010-ABDF-BE10A58DE9DD}" srcOrd="1" destOrd="0" parTransId="{9C18AD89-F60B-4D86-9BBC-5C688AA3F540}" sibTransId="{35B7A37B-08A6-4FA2-B235-E22C06AD908B}"/>
    <dgm:cxn modelId="{4406C6BE-D8A4-41BE-B4E4-AAE6BC18635E}" srcId="{F464EBF0-1852-4A2E-8367-0E27C2A7E336}" destId="{4A420548-06E6-4B3F-9559-710004643C4F}" srcOrd="0" destOrd="0" parTransId="{D0673291-3A0D-450A-86C3-720C2056F10A}" sibTransId="{A0BA6DE0-EF1C-4E36-A1A1-3F51732B4ECD}"/>
    <dgm:cxn modelId="{922480C9-8B0E-4AD3-A365-3E9AB77B3642}" srcId="{1AFB98E2-FF22-471C-A3F3-688BCFC204D7}" destId="{BCFD2E55-2F1C-4DDF-A5AA-049E3727FB44}" srcOrd="0" destOrd="0" parTransId="{BA49DDDB-6F6F-467D-9588-B7C594548A37}" sibTransId="{3D1345E8-5233-4FF6-B9F2-140AB8845750}"/>
    <dgm:cxn modelId="{0FB847D6-6EAB-4B63-A6AA-0BF2F156D7BE}" type="presOf" srcId="{D7C1E651-23C8-4743-B330-CD0752FC2520}" destId="{5B284230-36F1-4AD3-BA60-E4BD7E53F70B}" srcOrd="0" destOrd="1" presId="urn:microsoft.com/office/officeart/2005/8/layout/chevron1"/>
    <dgm:cxn modelId="{8E454BED-AB52-4648-8326-BA9519ADDAB3}" type="presOf" srcId="{BD9B1FF7-BEB3-412E-8E61-A235D686EF8E}" destId="{5B284230-36F1-4AD3-BA60-E4BD7E53F70B}" srcOrd="0" destOrd="0" presId="urn:microsoft.com/office/officeart/2005/8/layout/chevron1"/>
    <dgm:cxn modelId="{9F37BBF3-2012-43BF-8200-38CB9DC32507}" type="presOf" srcId="{4A420548-06E6-4B3F-9559-710004643C4F}" destId="{495044F1-2F1D-43A8-B916-CAD8FD797D09}" srcOrd="0" destOrd="0" presId="urn:microsoft.com/office/officeart/2005/8/layout/chevron1"/>
    <dgm:cxn modelId="{56087FFF-BDBA-481A-822C-903744F6C518}" type="presOf" srcId="{BCFD2E55-2F1C-4DDF-A5AA-049E3727FB44}" destId="{AF392C01-84D8-4741-B79D-B4BE9F9FBEAC}" srcOrd="0" destOrd="0" presId="urn:microsoft.com/office/officeart/2005/8/layout/chevron1"/>
    <dgm:cxn modelId="{E2C76874-FBE9-4A6A-9812-24D21E28B5A4}" type="presParOf" srcId="{1438A326-E93F-443A-8904-9CA2C4FB20AC}" destId="{43C9FE5A-4575-4211-9614-758032606099}" srcOrd="0" destOrd="0" presId="urn:microsoft.com/office/officeart/2005/8/layout/chevron1"/>
    <dgm:cxn modelId="{184B311E-E179-466A-8F2C-68D791FFC1F4}" type="presParOf" srcId="{43C9FE5A-4575-4211-9614-758032606099}" destId="{AF392C01-84D8-4741-B79D-B4BE9F9FBEAC}" srcOrd="0" destOrd="0" presId="urn:microsoft.com/office/officeart/2005/8/layout/chevron1"/>
    <dgm:cxn modelId="{5AD90E0D-7893-4513-9ABF-F0E0DF23F680}" type="presParOf" srcId="{43C9FE5A-4575-4211-9614-758032606099}" destId="{5B284230-36F1-4AD3-BA60-E4BD7E53F70B}" srcOrd="1" destOrd="0" presId="urn:microsoft.com/office/officeart/2005/8/layout/chevron1"/>
    <dgm:cxn modelId="{0FC53A04-FFBB-4690-BD26-E71BDAC78DBF}" type="presParOf" srcId="{1438A326-E93F-443A-8904-9CA2C4FB20AC}" destId="{277CDBB9-27AD-4D87-A8CF-FAF4CA71D078}" srcOrd="1" destOrd="0" presId="urn:microsoft.com/office/officeart/2005/8/layout/chevron1"/>
    <dgm:cxn modelId="{D569ED60-E8D8-4A30-928C-390C3D75C922}" type="presParOf" srcId="{1438A326-E93F-443A-8904-9CA2C4FB20AC}" destId="{1D0915D0-AB34-44FD-B7F4-716E96C58DD7}" srcOrd="2" destOrd="0" presId="urn:microsoft.com/office/officeart/2005/8/layout/chevron1"/>
    <dgm:cxn modelId="{C7E9C252-EFC1-43E0-9BD4-DD0725C7CA11}" type="presParOf" srcId="{1D0915D0-AB34-44FD-B7F4-716E96C58DD7}" destId="{195E4A48-83AE-4C5D-8E2A-A788050BC6FD}" srcOrd="0" destOrd="0" presId="urn:microsoft.com/office/officeart/2005/8/layout/chevron1"/>
    <dgm:cxn modelId="{54AE89FA-0C65-4841-8929-B97E06FE307C}" type="presParOf" srcId="{1D0915D0-AB34-44FD-B7F4-716E96C58DD7}" destId="{9EDAFDC5-1EC4-4438-910F-3550D92E82A9}" srcOrd="1" destOrd="0" presId="urn:microsoft.com/office/officeart/2005/8/layout/chevron1"/>
    <dgm:cxn modelId="{BB1C4D16-396B-414E-8E00-0F0D95F97F56}" type="presParOf" srcId="{1438A326-E93F-443A-8904-9CA2C4FB20AC}" destId="{1E5141EB-FB4C-4B89-AC6F-9F23653029AD}" srcOrd="3" destOrd="0" presId="urn:microsoft.com/office/officeart/2005/8/layout/chevron1"/>
    <dgm:cxn modelId="{D8E3A99F-293C-499F-A1C3-E079CF46798D}" type="presParOf" srcId="{1438A326-E93F-443A-8904-9CA2C4FB20AC}" destId="{70BAA00E-C106-4E0B-8369-439BF75B4CE2}" srcOrd="4" destOrd="0" presId="urn:microsoft.com/office/officeart/2005/8/layout/chevron1"/>
    <dgm:cxn modelId="{8BAAA3C0-8CA7-4D67-9A4E-77EC0907B3D1}" type="presParOf" srcId="{70BAA00E-C106-4E0B-8369-439BF75B4CE2}" destId="{2B24D24C-2020-4A8D-A255-DDBE8B150B19}" srcOrd="0" destOrd="0" presId="urn:microsoft.com/office/officeart/2005/8/layout/chevron1"/>
    <dgm:cxn modelId="{079D2A90-F458-4D05-AC6A-2E9125BEF8D6}" type="presParOf" srcId="{70BAA00E-C106-4E0B-8369-439BF75B4CE2}" destId="{495044F1-2F1D-43A8-B916-CAD8FD797D09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CC0997C-1C5E-4C73-B3E5-D3ECE8D99978}" type="doc">
      <dgm:prSet loTypeId="urn:microsoft.com/office/officeart/2005/8/layout/hProcess6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40A23503-0596-4195-AC06-503A3A4F1281}">
      <dgm:prSet/>
      <dgm:spPr/>
      <dgm:t>
        <a:bodyPr/>
        <a:lstStyle/>
        <a:p>
          <a:r>
            <a:rPr lang="en-US" b="1"/>
            <a:t>Powers of Directors</a:t>
          </a:r>
          <a:r>
            <a:rPr lang="en-US"/>
            <a:t>:</a:t>
          </a:r>
        </a:p>
      </dgm:t>
    </dgm:pt>
    <dgm:pt modelId="{2540582A-E55D-426C-BBFC-03BBC9720F02}" type="parTrans" cxnId="{A42049B7-F514-4A78-A9AD-25F333E52BBC}">
      <dgm:prSet/>
      <dgm:spPr/>
      <dgm:t>
        <a:bodyPr/>
        <a:lstStyle/>
        <a:p>
          <a:endParaRPr lang="en-US"/>
        </a:p>
      </dgm:t>
    </dgm:pt>
    <dgm:pt modelId="{9B202785-1E18-4BEA-8CC5-3E1BB5B9A8D8}" type="sibTrans" cxnId="{A42049B7-F514-4A78-A9AD-25F333E52BBC}">
      <dgm:prSet/>
      <dgm:spPr/>
      <dgm:t>
        <a:bodyPr/>
        <a:lstStyle/>
        <a:p>
          <a:endParaRPr lang="en-US"/>
        </a:p>
      </dgm:t>
    </dgm:pt>
    <dgm:pt modelId="{4616621D-9789-4B94-8C4B-DEAC6596E228}">
      <dgm:prSet/>
      <dgm:spPr/>
      <dgm:t>
        <a:bodyPr/>
        <a:lstStyle/>
        <a:p>
          <a:r>
            <a:rPr lang="en-US" dirty="0"/>
            <a:t>The board has authority over the company’s day-to-day operations, including issuing shares, managing finances, and declaring dividends.</a:t>
          </a:r>
        </a:p>
      </dgm:t>
    </dgm:pt>
    <dgm:pt modelId="{FEEF5F59-88D4-4F43-9FFF-5F626EF44E81}" type="parTrans" cxnId="{B4D5A94E-67C1-43B1-9E1E-6C85B8C55E41}">
      <dgm:prSet/>
      <dgm:spPr/>
      <dgm:t>
        <a:bodyPr/>
        <a:lstStyle/>
        <a:p>
          <a:endParaRPr lang="en-US"/>
        </a:p>
      </dgm:t>
    </dgm:pt>
    <dgm:pt modelId="{53610089-CBFB-4DB1-BF17-9E76555F82E7}" type="sibTrans" cxnId="{B4D5A94E-67C1-43B1-9E1E-6C85B8C55E41}">
      <dgm:prSet/>
      <dgm:spPr/>
      <dgm:t>
        <a:bodyPr/>
        <a:lstStyle/>
        <a:p>
          <a:endParaRPr lang="en-US"/>
        </a:p>
      </dgm:t>
    </dgm:pt>
    <dgm:pt modelId="{B9B0FC4D-1A65-42C8-8081-53FA22D8D4E6}">
      <dgm:prSet/>
      <dgm:spPr/>
      <dgm:t>
        <a:bodyPr/>
        <a:lstStyle/>
        <a:p>
          <a:r>
            <a:rPr lang="en-US"/>
            <a:t>They must act in the company’s best interest and avoid conflicts of interest.</a:t>
          </a:r>
        </a:p>
      </dgm:t>
    </dgm:pt>
    <dgm:pt modelId="{B5D54286-6AD2-4C24-BFC4-AF08DA202AA0}" type="parTrans" cxnId="{9407F3E0-FBBB-4B7A-8748-C75127363030}">
      <dgm:prSet/>
      <dgm:spPr/>
      <dgm:t>
        <a:bodyPr/>
        <a:lstStyle/>
        <a:p>
          <a:endParaRPr lang="en-US"/>
        </a:p>
      </dgm:t>
    </dgm:pt>
    <dgm:pt modelId="{60117DE0-2780-4255-87C9-7AC2822A654B}" type="sibTrans" cxnId="{9407F3E0-FBBB-4B7A-8748-C75127363030}">
      <dgm:prSet/>
      <dgm:spPr/>
      <dgm:t>
        <a:bodyPr/>
        <a:lstStyle/>
        <a:p>
          <a:endParaRPr lang="en-US"/>
        </a:p>
      </dgm:t>
    </dgm:pt>
    <dgm:pt modelId="{70618ECD-426F-49EA-9222-2C9476AE7496}">
      <dgm:prSet/>
      <dgm:spPr/>
      <dgm:t>
        <a:bodyPr/>
        <a:lstStyle/>
        <a:p>
          <a:r>
            <a:rPr lang="en-US" b="1"/>
            <a:t>Duties of Directors</a:t>
          </a:r>
          <a:r>
            <a:rPr lang="en-US"/>
            <a:t>:</a:t>
          </a:r>
        </a:p>
      </dgm:t>
    </dgm:pt>
    <dgm:pt modelId="{BAFDF4ED-9DB5-485E-8ABA-DD9E34B146A2}" type="parTrans" cxnId="{BEEEBC90-D5A6-420E-852C-ADF9DFF0E062}">
      <dgm:prSet/>
      <dgm:spPr/>
      <dgm:t>
        <a:bodyPr/>
        <a:lstStyle/>
        <a:p>
          <a:endParaRPr lang="en-US"/>
        </a:p>
      </dgm:t>
    </dgm:pt>
    <dgm:pt modelId="{6590CD7C-BB59-4AF1-BC18-B14A2C0D0636}" type="sibTrans" cxnId="{BEEEBC90-D5A6-420E-852C-ADF9DFF0E062}">
      <dgm:prSet/>
      <dgm:spPr/>
      <dgm:t>
        <a:bodyPr/>
        <a:lstStyle/>
        <a:p>
          <a:endParaRPr lang="en-US"/>
        </a:p>
      </dgm:t>
    </dgm:pt>
    <dgm:pt modelId="{CEF661AA-A4F2-4F77-9BC8-1BA5EEEF8AAC}">
      <dgm:prSet/>
      <dgm:spPr/>
      <dgm:t>
        <a:bodyPr/>
        <a:lstStyle/>
        <a:p>
          <a:r>
            <a:rPr lang="en-US" b="1"/>
            <a:t>Fiduciary Duty</a:t>
          </a:r>
          <a:r>
            <a:rPr lang="en-US"/>
            <a:t>: Act honestly and in the best interest of the company.</a:t>
          </a:r>
        </a:p>
      </dgm:t>
    </dgm:pt>
    <dgm:pt modelId="{DC7A234B-356C-4D97-8EE8-25EF1A34364E}" type="parTrans" cxnId="{A1EEF4FD-C8F2-4246-9BB2-BAFFA8147AFE}">
      <dgm:prSet/>
      <dgm:spPr/>
      <dgm:t>
        <a:bodyPr/>
        <a:lstStyle/>
        <a:p>
          <a:endParaRPr lang="en-US"/>
        </a:p>
      </dgm:t>
    </dgm:pt>
    <dgm:pt modelId="{5F23F014-E5F2-4608-B073-151162B3A653}" type="sibTrans" cxnId="{A1EEF4FD-C8F2-4246-9BB2-BAFFA8147AFE}">
      <dgm:prSet/>
      <dgm:spPr/>
      <dgm:t>
        <a:bodyPr/>
        <a:lstStyle/>
        <a:p>
          <a:endParaRPr lang="en-US"/>
        </a:p>
      </dgm:t>
    </dgm:pt>
    <dgm:pt modelId="{8B632D9A-C88A-4557-92D1-8DECA807F1A8}">
      <dgm:prSet/>
      <dgm:spPr/>
      <dgm:t>
        <a:bodyPr/>
        <a:lstStyle/>
        <a:p>
          <a:r>
            <a:rPr lang="en-US" b="1"/>
            <a:t>Duty of Care</a:t>
          </a:r>
          <a:r>
            <a:rPr lang="en-US"/>
            <a:t>: Make decisions with due diligence and reasonable care.</a:t>
          </a:r>
        </a:p>
      </dgm:t>
    </dgm:pt>
    <dgm:pt modelId="{21BEEC42-F5B0-41A2-AE4F-1653C74AF593}" type="parTrans" cxnId="{47D5EF2D-D2EB-4973-9857-3BC58D62AA59}">
      <dgm:prSet/>
      <dgm:spPr/>
      <dgm:t>
        <a:bodyPr/>
        <a:lstStyle/>
        <a:p>
          <a:endParaRPr lang="en-US"/>
        </a:p>
      </dgm:t>
    </dgm:pt>
    <dgm:pt modelId="{F0722E41-6DEF-462D-80DF-FC5ADFFD924D}" type="sibTrans" cxnId="{47D5EF2D-D2EB-4973-9857-3BC58D62AA59}">
      <dgm:prSet/>
      <dgm:spPr/>
      <dgm:t>
        <a:bodyPr/>
        <a:lstStyle/>
        <a:p>
          <a:endParaRPr lang="en-US"/>
        </a:p>
      </dgm:t>
    </dgm:pt>
    <dgm:pt modelId="{F5F5A7DA-939D-4083-B9B5-2387CC90EF0A}" type="pres">
      <dgm:prSet presAssocID="{6CC0997C-1C5E-4C73-B3E5-D3ECE8D99978}" presName="theList" presStyleCnt="0">
        <dgm:presLayoutVars>
          <dgm:dir/>
          <dgm:animLvl val="lvl"/>
          <dgm:resizeHandles val="exact"/>
        </dgm:presLayoutVars>
      </dgm:prSet>
      <dgm:spPr/>
    </dgm:pt>
    <dgm:pt modelId="{AC2E4F9F-9093-4C99-BF2E-BA980083A565}" type="pres">
      <dgm:prSet presAssocID="{40A23503-0596-4195-AC06-503A3A4F1281}" presName="compNode" presStyleCnt="0"/>
      <dgm:spPr/>
    </dgm:pt>
    <dgm:pt modelId="{2FE4730B-8CF7-448A-A2B4-7B615831EE99}" type="pres">
      <dgm:prSet presAssocID="{40A23503-0596-4195-AC06-503A3A4F1281}" presName="noGeometry" presStyleCnt="0"/>
      <dgm:spPr/>
    </dgm:pt>
    <dgm:pt modelId="{FAB2F6CE-8FC9-4C5B-8EC1-BCE96F32E203}" type="pres">
      <dgm:prSet presAssocID="{40A23503-0596-4195-AC06-503A3A4F1281}" presName="childTextVisible" presStyleLbl="bgAccFollowNode1" presStyleIdx="0" presStyleCnt="2">
        <dgm:presLayoutVars>
          <dgm:bulletEnabled val="1"/>
        </dgm:presLayoutVars>
      </dgm:prSet>
      <dgm:spPr/>
    </dgm:pt>
    <dgm:pt modelId="{63CD9F2B-DBA8-4E95-B978-95BEA416C795}" type="pres">
      <dgm:prSet presAssocID="{40A23503-0596-4195-AC06-503A3A4F1281}" presName="childTextHidden" presStyleLbl="bgAccFollowNode1" presStyleIdx="0" presStyleCnt="2"/>
      <dgm:spPr/>
    </dgm:pt>
    <dgm:pt modelId="{3ED17727-6410-4AEE-9A22-37E899A42578}" type="pres">
      <dgm:prSet presAssocID="{40A23503-0596-4195-AC06-503A3A4F1281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6CA822F1-5ECE-4174-9F15-65CD9504131B}" type="pres">
      <dgm:prSet presAssocID="{40A23503-0596-4195-AC06-503A3A4F1281}" presName="aSpace" presStyleCnt="0"/>
      <dgm:spPr/>
    </dgm:pt>
    <dgm:pt modelId="{F2A8BE0E-89C8-4D56-A898-B5603627D8BA}" type="pres">
      <dgm:prSet presAssocID="{70618ECD-426F-49EA-9222-2C9476AE7496}" presName="compNode" presStyleCnt="0"/>
      <dgm:spPr/>
    </dgm:pt>
    <dgm:pt modelId="{44B62698-089F-4D45-82B7-62724F15A1E8}" type="pres">
      <dgm:prSet presAssocID="{70618ECD-426F-49EA-9222-2C9476AE7496}" presName="noGeometry" presStyleCnt="0"/>
      <dgm:spPr/>
    </dgm:pt>
    <dgm:pt modelId="{1252AFD1-FC98-41FC-9167-0AB0EFFAE3D6}" type="pres">
      <dgm:prSet presAssocID="{70618ECD-426F-49EA-9222-2C9476AE7496}" presName="childTextVisible" presStyleLbl="bgAccFollowNode1" presStyleIdx="1" presStyleCnt="2">
        <dgm:presLayoutVars>
          <dgm:bulletEnabled val="1"/>
        </dgm:presLayoutVars>
      </dgm:prSet>
      <dgm:spPr/>
    </dgm:pt>
    <dgm:pt modelId="{F0FFA84D-1D62-41DB-9141-10FC684FE609}" type="pres">
      <dgm:prSet presAssocID="{70618ECD-426F-49EA-9222-2C9476AE7496}" presName="childTextHidden" presStyleLbl="bgAccFollowNode1" presStyleIdx="1" presStyleCnt="2"/>
      <dgm:spPr/>
    </dgm:pt>
    <dgm:pt modelId="{07B6BE00-FFD1-4526-B9E7-1B2D562ED285}" type="pres">
      <dgm:prSet presAssocID="{70618ECD-426F-49EA-9222-2C9476AE7496}" presName="parentText" presStyleLbl="node1" presStyleIdx="1" presStyleCnt="2">
        <dgm:presLayoutVars>
          <dgm:chMax val="1"/>
          <dgm:bulletEnabled val="1"/>
        </dgm:presLayoutVars>
      </dgm:prSet>
      <dgm:spPr/>
    </dgm:pt>
  </dgm:ptLst>
  <dgm:cxnLst>
    <dgm:cxn modelId="{47D5EF2D-D2EB-4973-9857-3BC58D62AA59}" srcId="{70618ECD-426F-49EA-9222-2C9476AE7496}" destId="{8B632D9A-C88A-4557-92D1-8DECA807F1A8}" srcOrd="1" destOrd="0" parTransId="{21BEEC42-F5B0-41A2-AE4F-1653C74AF593}" sibTransId="{F0722E41-6DEF-462D-80DF-FC5ADFFD924D}"/>
    <dgm:cxn modelId="{766FA061-26D0-46F4-BD2B-AD72F1608F50}" type="presOf" srcId="{8B632D9A-C88A-4557-92D1-8DECA807F1A8}" destId="{F0FFA84D-1D62-41DB-9141-10FC684FE609}" srcOrd="1" destOrd="1" presId="urn:microsoft.com/office/officeart/2005/8/layout/hProcess6"/>
    <dgm:cxn modelId="{99C0AE67-496C-4551-B165-5789FC7C6DD0}" type="presOf" srcId="{4616621D-9789-4B94-8C4B-DEAC6596E228}" destId="{63CD9F2B-DBA8-4E95-B978-95BEA416C795}" srcOrd="1" destOrd="0" presId="urn:microsoft.com/office/officeart/2005/8/layout/hProcess6"/>
    <dgm:cxn modelId="{B4D5A94E-67C1-43B1-9E1E-6C85B8C55E41}" srcId="{40A23503-0596-4195-AC06-503A3A4F1281}" destId="{4616621D-9789-4B94-8C4B-DEAC6596E228}" srcOrd="0" destOrd="0" parTransId="{FEEF5F59-88D4-4F43-9FFF-5F626EF44E81}" sibTransId="{53610089-CBFB-4DB1-BF17-9E76555F82E7}"/>
    <dgm:cxn modelId="{04D44E77-7CED-4E2D-BCA4-E267686F15E9}" type="presOf" srcId="{6CC0997C-1C5E-4C73-B3E5-D3ECE8D99978}" destId="{F5F5A7DA-939D-4083-B9B5-2387CC90EF0A}" srcOrd="0" destOrd="0" presId="urn:microsoft.com/office/officeart/2005/8/layout/hProcess6"/>
    <dgm:cxn modelId="{65A9F88D-2937-4F29-8B85-B064C3C5F11B}" type="presOf" srcId="{CEF661AA-A4F2-4F77-9BC8-1BA5EEEF8AAC}" destId="{1252AFD1-FC98-41FC-9167-0AB0EFFAE3D6}" srcOrd="0" destOrd="0" presId="urn:microsoft.com/office/officeart/2005/8/layout/hProcess6"/>
    <dgm:cxn modelId="{BEEEBC90-D5A6-420E-852C-ADF9DFF0E062}" srcId="{6CC0997C-1C5E-4C73-B3E5-D3ECE8D99978}" destId="{70618ECD-426F-49EA-9222-2C9476AE7496}" srcOrd="1" destOrd="0" parTransId="{BAFDF4ED-9DB5-485E-8ABA-DD9E34B146A2}" sibTransId="{6590CD7C-BB59-4AF1-BC18-B14A2C0D0636}"/>
    <dgm:cxn modelId="{B9D57F99-166F-4ED0-BFF3-C08727D9D521}" type="presOf" srcId="{B9B0FC4D-1A65-42C8-8081-53FA22D8D4E6}" destId="{FAB2F6CE-8FC9-4C5B-8EC1-BCE96F32E203}" srcOrd="0" destOrd="1" presId="urn:microsoft.com/office/officeart/2005/8/layout/hProcess6"/>
    <dgm:cxn modelId="{090FE8A4-0F18-402D-8AC1-1200DAA0789D}" type="presOf" srcId="{CEF661AA-A4F2-4F77-9BC8-1BA5EEEF8AAC}" destId="{F0FFA84D-1D62-41DB-9141-10FC684FE609}" srcOrd="1" destOrd="0" presId="urn:microsoft.com/office/officeart/2005/8/layout/hProcess6"/>
    <dgm:cxn modelId="{A8B5E0A6-43B0-4758-9677-2BF96D4A8D14}" type="presOf" srcId="{40A23503-0596-4195-AC06-503A3A4F1281}" destId="{3ED17727-6410-4AEE-9A22-37E899A42578}" srcOrd="0" destOrd="0" presId="urn:microsoft.com/office/officeart/2005/8/layout/hProcess6"/>
    <dgm:cxn modelId="{632458AA-7B84-4F35-9142-BC1B9AE5AAD9}" type="presOf" srcId="{4616621D-9789-4B94-8C4B-DEAC6596E228}" destId="{FAB2F6CE-8FC9-4C5B-8EC1-BCE96F32E203}" srcOrd="0" destOrd="0" presId="urn:microsoft.com/office/officeart/2005/8/layout/hProcess6"/>
    <dgm:cxn modelId="{9EE374B3-960A-4859-9B94-56FF840CD4C6}" type="presOf" srcId="{70618ECD-426F-49EA-9222-2C9476AE7496}" destId="{07B6BE00-FFD1-4526-B9E7-1B2D562ED285}" srcOrd="0" destOrd="0" presId="urn:microsoft.com/office/officeart/2005/8/layout/hProcess6"/>
    <dgm:cxn modelId="{A42049B7-F514-4A78-A9AD-25F333E52BBC}" srcId="{6CC0997C-1C5E-4C73-B3E5-D3ECE8D99978}" destId="{40A23503-0596-4195-AC06-503A3A4F1281}" srcOrd="0" destOrd="0" parTransId="{2540582A-E55D-426C-BBFC-03BBC9720F02}" sibTransId="{9B202785-1E18-4BEA-8CC5-3E1BB5B9A8D8}"/>
    <dgm:cxn modelId="{74A99ECE-F64E-46DB-AED3-882CC9582A02}" type="presOf" srcId="{B9B0FC4D-1A65-42C8-8081-53FA22D8D4E6}" destId="{63CD9F2B-DBA8-4E95-B978-95BEA416C795}" srcOrd="1" destOrd="1" presId="urn:microsoft.com/office/officeart/2005/8/layout/hProcess6"/>
    <dgm:cxn modelId="{9407F3E0-FBBB-4B7A-8748-C75127363030}" srcId="{40A23503-0596-4195-AC06-503A3A4F1281}" destId="{B9B0FC4D-1A65-42C8-8081-53FA22D8D4E6}" srcOrd="1" destOrd="0" parTransId="{B5D54286-6AD2-4C24-BFC4-AF08DA202AA0}" sibTransId="{60117DE0-2780-4255-87C9-7AC2822A654B}"/>
    <dgm:cxn modelId="{976F7CFA-6A09-4047-B026-6FF559BD259F}" type="presOf" srcId="{8B632D9A-C88A-4557-92D1-8DECA807F1A8}" destId="{1252AFD1-FC98-41FC-9167-0AB0EFFAE3D6}" srcOrd="0" destOrd="1" presId="urn:microsoft.com/office/officeart/2005/8/layout/hProcess6"/>
    <dgm:cxn modelId="{A1EEF4FD-C8F2-4246-9BB2-BAFFA8147AFE}" srcId="{70618ECD-426F-49EA-9222-2C9476AE7496}" destId="{CEF661AA-A4F2-4F77-9BC8-1BA5EEEF8AAC}" srcOrd="0" destOrd="0" parTransId="{DC7A234B-356C-4D97-8EE8-25EF1A34364E}" sibTransId="{5F23F014-E5F2-4608-B073-151162B3A653}"/>
    <dgm:cxn modelId="{D8E94D79-498D-4A54-AC82-A6056F1DEE0A}" type="presParOf" srcId="{F5F5A7DA-939D-4083-B9B5-2387CC90EF0A}" destId="{AC2E4F9F-9093-4C99-BF2E-BA980083A565}" srcOrd="0" destOrd="0" presId="urn:microsoft.com/office/officeart/2005/8/layout/hProcess6"/>
    <dgm:cxn modelId="{BD2E086C-C0E7-4D28-A900-E809E45DAB95}" type="presParOf" srcId="{AC2E4F9F-9093-4C99-BF2E-BA980083A565}" destId="{2FE4730B-8CF7-448A-A2B4-7B615831EE99}" srcOrd="0" destOrd="0" presId="urn:microsoft.com/office/officeart/2005/8/layout/hProcess6"/>
    <dgm:cxn modelId="{9283D552-054D-419C-B6A1-D3540B9FAF8A}" type="presParOf" srcId="{AC2E4F9F-9093-4C99-BF2E-BA980083A565}" destId="{FAB2F6CE-8FC9-4C5B-8EC1-BCE96F32E203}" srcOrd="1" destOrd="0" presId="urn:microsoft.com/office/officeart/2005/8/layout/hProcess6"/>
    <dgm:cxn modelId="{7FAD9E9C-1012-4FEA-893F-7237239CB624}" type="presParOf" srcId="{AC2E4F9F-9093-4C99-BF2E-BA980083A565}" destId="{63CD9F2B-DBA8-4E95-B978-95BEA416C795}" srcOrd="2" destOrd="0" presId="urn:microsoft.com/office/officeart/2005/8/layout/hProcess6"/>
    <dgm:cxn modelId="{45C052F4-197C-474E-BF3C-D35CBE45CF27}" type="presParOf" srcId="{AC2E4F9F-9093-4C99-BF2E-BA980083A565}" destId="{3ED17727-6410-4AEE-9A22-37E899A42578}" srcOrd="3" destOrd="0" presId="urn:microsoft.com/office/officeart/2005/8/layout/hProcess6"/>
    <dgm:cxn modelId="{CE29D360-DD61-4226-979A-FED353E09295}" type="presParOf" srcId="{F5F5A7DA-939D-4083-B9B5-2387CC90EF0A}" destId="{6CA822F1-5ECE-4174-9F15-65CD9504131B}" srcOrd="1" destOrd="0" presId="urn:microsoft.com/office/officeart/2005/8/layout/hProcess6"/>
    <dgm:cxn modelId="{C9FBC999-3505-4F5A-B5EE-B84C29EB9403}" type="presParOf" srcId="{F5F5A7DA-939D-4083-B9B5-2387CC90EF0A}" destId="{F2A8BE0E-89C8-4D56-A898-B5603627D8BA}" srcOrd="2" destOrd="0" presId="urn:microsoft.com/office/officeart/2005/8/layout/hProcess6"/>
    <dgm:cxn modelId="{676049B1-FF79-485C-9E2A-343F19ABF37B}" type="presParOf" srcId="{F2A8BE0E-89C8-4D56-A898-B5603627D8BA}" destId="{44B62698-089F-4D45-82B7-62724F15A1E8}" srcOrd="0" destOrd="0" presId="urn:microsoft.com/office/officeart/2005/8/layout/hProcess6"/>
    <dgm:cxn modelId="{C53263C0-A501-43B1-BCFA-BF059D1EBC78}" type="presParOf" srcId="{F2A8BE0E-89C8-4D56-A898-B5603627D8BA}" destId="{1252AFD1-FC98-41FC-9167-0AB0EFFAE3D6}" srcOrd="1" destOrd="0" presId="urn:microsoft.com/office/officeart/2005/8/layout/hProcess6"/>
    <dgm:cxn modelId="{64F00DE8-DFBC-4D23-8AA4-B55137BCBF38}" type="presParOf" srcId="{F2A8BE0E-89C8-4D56-A898-B5603627D8BA}" destId="{F0FFA84D-1D62-41DB-9141-10FC684FE609}" srcOrd="2" destOrd="0" presId="urn:microsoft.com/office/officeart/2005/8/layout/hProcess6"/>
    <dgm:cxn modelId="{6E771FCF-A0FF-403E-8626-723744815B8B}" type="presParOf" srcId="{F2A8BE0E-89C8-4D56-A898-B5603627D8BA}" destId="{07B6BE00-FFD1-4526-B9E7-1B2D562ED285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3A4671-AC99-47D8-A261-5A54B81EB5BD}">
      <dsp:nvSpPr>
        <dsp:cNvPr id="0" name=""/>
        <dsp:cNvSpPr/>
      </dsp:nvSpPr>
      <dsp:spPr>
        <a:xfrm>
          <a:off x="1925" y="239294"/>
          <a:ext cx="2212999" cy="11064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Private Limited Company</a:t>
          </a:r>
          <a:r>
            <a:rPr lang="en-US" sz="2300" kern="1200"/>
            <a:t>:</a:t>
          </a:r>
        </a:p>
      </dsp:txBody>
      <dsp:txXfrm>
        <a:off x="34333" y="271702"/>
        <a:ext cx="2148183" cy="1041683"/>
      </dsp:txXfrm>
    </dsp:sp>
    <dsp:sp modelId="{CE025CBA-36A0-403B-9BCA-4FD94AA51170}">
      <dsp:nvSpPr>
        <dsp:cNvPr id="0" name=""/>
        <dsp:cNvSpPr/>
      </dsp:nvSpPr>
      <dsp:spPr>
        <a:xfrm>
          <a:off x="223225" y="1345794"/>
          <a:ext cx="221299" cy="829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9874"/>
              </a:lnTo>
              <a:lnTo>
                <a:pt x="221299" y="829874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548911-8985-4E08-98BB-DE706A63D604}">
      <dsp:nvSpPr>
        <dsp:cNvPr id="0" name=""/>
        <dsp:cNvSpPr/>
      </dsp:nvSpPr>
      <dsp:spPr>
        <a:xfrm>
          <a:off x="444525" y="1622419"/>
          <a:ext cx="1770399" cy="110649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Limited liability for shareholders.</a:t>
          </a:r>
        </a:p>
      </dsp:txBody>
      <dsp:txXfrm>
        <a:off x="476933" y="1654827"/>
        <a:ext cx="1705583" cy="1041683"/>
      </dsp:txXfrm>
    </dsp:sp>
    <dsp:sp modelId="{2F2D23E4-4936-48FE-85D1-7099BDEB0994}">
      <dsp:nvSpPr>
        <dsp:cNvPr id="0" name=""/>
        <dsp:cNvSpPr/>
      </dsp:nvSpPr>
      <dsp:spPr>
        <a:xfrm>
          <a:off x="223225" y="1345794"/>
          <a:ext cx="221299" cy="22129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2999"/>
              </a:lnTo>
              <a:lnTo>
                <a:pt x="221299" y="2212999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BE35FB-C493-46BC-B8EA-EF7DDB994733}">
      <dsp:nvSpPr>
        <dsp:cNvPr id="0" name=""/>
        <dsp:cNvSpPr/>
      </dsp:nvSpPr>
      <dsp:spPr>
        <a:xfrm>
          <a:off x="444525" y="3005543"/>
          <a:ext cx="1770399" cy="110649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Minimum of two shareholders and two directors.</a:t>
          </a:r>
        </a:p>
      </dsp:txBody>
      <dsp:txXfrm>
        <a:off x="476933" y="3037951"/>
        <a:ext cx="1705583" cy="1041683"/>
      </dsp:txXfrm>
    </dsp:sp>
    <dsp:sp modelId="{2891EB80-2D9E-4F9F-966A-B5F6195DF302}">
      <dsp:nvSpPr>
        <dsp:cNvPr id="0" name=""/>
        <dsp:cNvSpPr/>
      </dsp:nvSpPr>
      <dsp:spPr>
        <a:xfrm>
          <a:off x="2768175" y="239294"/>
          <a:ext cx="2212999" cy="11064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Public Limited Company</a:t>
          </a:r>
          <a:r>
            <a:rPr lang="en-US" sz="2300" kern="1200"/>
            <a:t>:</a:t>
          </a:r>
        </a:p>
      </dsp:txBody>
      <dsp:txXfrm>
        <a:off x="2800583" y="271702"/>
        <a:ext cx="2148183" cy="1041683"/>
      </dsp:txXfrm>
    </dsp:sp>
    <dsp:sp modelId="{DE1A41DE-4602-407C-A8A0-78C7B6719CE9}">
      <dsp:nvSpPr>
        <dsp:cNvPr id="0" name=""/>
        <dsp:cNvSpPr/>
      </dsp:nvSpPr>
      <dsp:spPr>
        <a:xfrm>
          <a:off x="2989475" y="1345794"/>
          <a:ext cx="221299" cy="829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9874"/>
              </a:lnTo>
              <a:lnTo>
                <a:pt x="221299" y="829874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BAB8E5-32EE-4547-B40F-6B2E2CFC3B2B}">
      <dsp:nvSpPr>
        <dsp:cNvPr id="0" name=""/>
        <dsp:cNvSpPr/>
      </dsp:nvSpPr>
      <dsp:spPr>
        <a:xfrm>
          <a:off x="3210775" y="1622419"/>
          <a:ext cx="1770399" cy="110649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Can raise capital by issuing shares to the public.</a:t>
          </a:r>
        </a:p>
      </dsp:txBody>
      <dsp:txXfrm>
        <a:off x="3243183" y="1654827"/>
        <a:ext cx="1705583" cy="1041683"/>
      </dsp:txXfrm>
    </dsp:sp>
    <dsp:sp modelId="{E589C894-5B50-4917-AABA-72EFA01EAFDB}">
      <dsp:nvSpPr>
        <dsp:cNvPr id="0" name=""/>
        <dsp:cNvSpPr/>
      </dsp:nvSpPr>
      <dsp:spPr>
        <a:xfrm>
          <a:off x="2989475" y="1345794"/>
          <a:ext cx="221299" cy="22129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2999"/>
              </a:lnTo>
              <a:lnTo>
                <a:pt x="221299" y="2212999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F6267F-D402-4A09-BC0C-E9EBB7F2A6B4}">
      <dsp:nvSpPr>
        <dsp:cNvPr id="0" name=""/>
        <dsp:cNvSpPr/>
      </dsp:nvSpPr>
      <dsp:spPr>
        <a:xfrm>
          <a:off x="3210775" y="3005543"/>
          <a:ext cx="1770399" cy="110649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Minimum of seven shareholders and three directors.</a:t>
          </a:r>
        </a:p>
      </dsp:txBody>
      <dsp:txXfrm>
        <a:off x="3243183" y="3037951"/>
        <a:ext cx="1705583" cy="1041683"/>
      </dsp:txXfrm>
    </dsp:sp>
    <dsp:sp modelId="{FE56AC1A-6CC9-48DA-AAA5-C0A39546AB2C}">
      <dsp:nvSpPr>
        <dsp:cNvPr id="0" name=""/>
        <dsp:cNvSpPr/>
      </dsp:nvSpPr>
      <dsp:spPr>
        <a:xfrm>
          <a:off x="5534424" y="239294"/>
          <a:ext cx="2212999" cy="11064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One Person Company (OPC)</a:t>
          </a:r>
          <a:r>
            <a:rPr lang="en-US" sz="2300" kern="1200"/>
            <a:t>:</a:t>
          </a:r>
        </a:p>
      </dsp:txBody>
      <dsp:txXfrm>
        <a:off x="5566832" y="271702"/>
        <a:ext cx="2148183" cy="1041683"/>
      </dsp:txXfrm>
    </dsp:sp>
    <dsp:sp modelId="{0894A5E0-C6B7-4AA5-8698-BA5D263EAD9A}">
      <dsp:nvSpPr>
        <dsp:cNvPr id="0" name=""/>
        <dsp:cNvSpPr/>
      </dsp:nvSpPr>
      <dsp:spPr>
        <a:xfrm>
          <a:off x="5755724" y="1345794"/>
          <a:ext cx="221299" cy="829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9874"/>
              </a:lnTo>
              <a:lnTo>
                <a:pt x="221299" y="829874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003F9E-9F99-4C6C-9EA8-B2DC667BD10B}">
      <dsp:nvSpPr>
        <dsp:cNvPr id="0" name=""/>
        <dsp:cNvSpPr/>
      </dsp:nvSpPr>
      <dsp:spPr>
        <a:xfrm>
          <a:off x="5977024" y="1622419"/>
          <a:ext cx="1770399" cy="110649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Single shareholder and director.</a:t>
          </a:r>
        </a:p>
      </dsp:txBody>
      <dsp:txXfrm>
        <a:off x="6009432" y="1654827"/>
        <a:ext cx="1705583" cy="1041683"/>
      </dsp:txXfrm>
    </dsp:sp>
    <dsp:sp modelId="{08E05C69-72C0-4E41-90F7-539FA9EC77EA}">
      <dsp:nvSpPr>
        <dsp:cNvPr id="0" name=""/>
        <dsp:cNvSpPr/>
      </dsp:nvSpPr>
      <dsp:spPr>
        <a:xfrm>
          <a:off x="5755724" y="1345794"/>
          <a:ext cx="221299" cy="22129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2999"/>
              </a:lnTo>
              <a:lnTo>
                <a:pt x="221299" y="2212999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D1746F-5383-432F-AE9A-04571B7027E7}">
      <dsp:nvSpPr>
        <dsp:cNvPr id="0" name=""/>
        <dsp:cNvSpPr/>
      </dsp:nvSpPr>
      <dsp:spPr>
        <a:xfrm>
          <a:off x="5977024" y="3005543"/>
          <a:ext cx="1770399" cy="110649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Introduced to encourage solo entrepreneurship.</a:t>
          </a:r>
        </a:p>
      </dsp:txBody>
      <dsp:txXfrm>
        <a:off x="6009432" y="3037951"/>
        <a:ext cx="1705583" cy="1041683"/>
      </dsp:txXfrm>
    </dsp:sp>
    <dsp:sp modelId="{1FC73733-389C-48ED-8908-FB589E09B665}">
      <dsp:nvSpPr>
        <dsp:cNvPr id="0" name=""/>
        <dsp:cNvSpPr/>
      </dsp:nvSpPr>
      <dsp:spPr>
        <a:xfrm>
          <a:off x="8300674" y="239294"/>
          <a:ext cx="2212999" cy="11064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Section 8 Company</a:t>
          </a:r>
          <a:r>
            <a:rPr lang="en-US" sz="2300" kern="1200"/>
            <a:t>:</a:t>
          </a:r>
        </a:p>
      </dsp:txBody>
      <dsp:txXfrm>
        <a:off x="8333082" y="271702"/>
        <a:ext cx="2148183" cy="1041683"/>
      </dsp:txXfrm>
    </dsp:sp>
    <dsp:sp modelId="{48079C15-A18A-4C2F-8DD1-81E33E702F62}">
      <dsp:nvSpPr>
        <dsp:cNvPr id="0" name=""/>
        <dsp:cNvSpPr/>
      </dsp:nvSpPr>
      <dsp:spPr>
        <a:xfrm>
          <a:off x="8521974" y="1345794"/>
          <a:ext cx="221299" cy="829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9874"/>
              </a:lnTo>
              <a:lnTo>
                <a:pt x="221299" y="829874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1718D3-40A1-4498-A0C2-C552D12CC586}">
      <dsp:nvSpPr>
        <dsp:cNvPr id="0" name=""/>
        <dsp:cNvSpPr/>
      </dsp:nvSpPr>
      <dsp:spPr>
        <a:xfrm>
          <a:off x="8743274" y="1622419"/>
          <a:ext cx="1770399" cy="110649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Non-profit companies with limited liability, established for charitable purposes.</a:t>
          </a:r>
        </a:p>
      </dsp:txBody>
      <dsp:txXfrm>
        <a:off x="8775682" y="1654827"/>
        <a:ext cx="1705583" cy="10416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0038BB-FA8C-41C0-BB14-13113C0CB7A5}">
      <dsp:nvSpPr>
        <dsp:cNvPr id="0" name=""/>
        <dsp:cNvSpPr/>
      </dsp:nvSpPr>
      <dsp:spPr>
        <a:xfrm>
          <a:off x="8865124" y="2019152"/>
          <a:ext cx="901831" cy="3130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516"/>
              </a:lnTo>
              <a:lnTo>
                <a:pt x="901831" y="156516"/>
              </a:lnTo>
              <a:lnTo>
                <a:pt x="901831" y="313032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87DD8-0B6F-41B4-8870-F28A0728C5CA}">
      <dsp:nvSpPr>
        <dsp:cNvPr id="0" name=""/>
        <dsp:cNvSpPr/>
      </dsp:nvSpPr>
      <dsp:spPr>
        <a:xfrm>
          <a:off x="7963293" y="2019152"/>
          <a:ext cx="901831" cy="313032"/>
        </a:xfrm>
        <a:custGeom>
          <a:avLst/>
          <a:gdLst/>
          <a:ahLst/>
          <a:cxnLst/>
          <a:rect l="0" t="0" r="0" b="0"/>
          <a:pathLst>
            <a:path>
              <a:moveTo>
                <a:pt x="901831" y="0"/>
              </a:moveTo>
              <a:lnTo>
                <a:pt x="901831" y="156516"/>
              </a:lnTo>
              <a:lnTo>
                <a:pt x="0" y="156516"/>
              </a:lnTo>
              <a:lnTo>
                <a:pt x="0" y="313032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F6AD8E-6977-4BB3-BE29-55D10AB08722}">
      <dsp:nvSpPr>
        <dsp:cNvPr id="0" name=""/>
        <dsp:cNvSpPr/>
      </dsp:nvSpPr>
      <dsp:spPr>
        <a:xfrm>
          <a:off x="3454137" y="2019152"/>
          <a:ext cx="2705493" cy="3130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516"/>
              </a:lnTo>
              <a:lnTo>
                <a:pt x="2705493" y="156516"/>
              </a:lnTo>
              <a:lnTo>
                <a:pt x="2705493" y="313032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0BCFF8-6F0A-4A30-9813-B7777D5054CC}">
      <dsp:nvSpPr>
        <dsp:cNvPr id="0" name=""/>
        <dsp:cNvSpPr/>
      </dsp:nvSpPr>
      <dsp:spPr>
        <a:xfrm>
          <a:off x="3454137" y="2019152"/>
          <a:ext cx="901831" cy="3130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516"/>
              </a:lnTo>
              <a:lnTo>
                <a:pt x="901831" y="156516"/>
              </a:lnTo>
              <a:lnTo>
                <a:pt x="901831" y="313032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38A10E-3CDE-40BC-9148-DF9C52A9A5E2}">
      <dsp:nvSpPr>
        <dsp:cNvPr id="0" name=""/>
        <dsp:cNvSpPr/>
      </dsp:nvSpPr>
      <dsp:spPr>
        <a:xfrm>
          <a:off x="2552306" y="2019152"/>
          <a:ext cx="901831" cy="313032"/>
        </a:xfrm>
        <a:custGeom>
          <a:avLst/>
          <a:gdLst/>
          <a:ahLst/>
          <a:cxnLst/>
          <a:rect l="0" t="0" r="0" b="0"/>
          <a:pathLst>
            <a:path>
              <a:moveTo>
                <a:pt x="901831" y="0"/>
              </a:moveTo>
              <a:lnTo>
                <a:pt x="901831" y="156516"/>
              </a:lnTo>
              <a:lnTo>
                <a:pt x="0" y="156516"/>
              </a:lnTo>
              <a:lnTo>
                <a:pt x="0" y="313032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CB940E-0744-4EF7-BA69-E0D9A5EE8A47}">
      <dsp:nvSpPr>
        <dsp:cNvPr id="0" name=""/>
        <dsp:cNvSpPr/>
      </dsp:nvSpPr>
      <dsp:spPr>
        <a:xfrm>
          <a:off x="748644" y="2019152"/>
          <a:ext cx="2705493" cy="313032"/>
        </a:xfrm>
        <a:custGeom>
          <a:avLst/>
          <a:gdLst/>
          <a:ahLst/>
          <a:cxnLst/>
          <a:rect l="0" t="0" r="0" b="0"/>
          <a:pathLst>
            <a:path>
              <a:moveTo>
                <a:pt x="2705493" y="0"/>
              </a:moveTo>
              <a:lnTo>
                <a:pt x="2705493" y="156516"/>
              </a:lnTo>
              <a:lnTo>
                <a:pt x="0" y="156516"/>
              </a:lnTo>
              <a:lnTo>
                <a:pt x="0" y="313032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A11252-E4FD-4893-97CA-600181D59CB9}">
      <dsp:nvSpPr>
        <dsp:cNvPr id="0" name=""/>
        <dsp:cNvSpPr/>
      </dsp:nvSpPr>
      <dsp:spPr>
        <a:xfrm>
          <a:off x="2708822" y="1273837"/>
          <a:ext cx="1490629" cy="74531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/>
            <a:t>Incorporation Process</a:t>
          </a:r>
          <a:r>
            <a:rPr lang="en-US" sz="1000" kern="1200"/>
            <a:t>:</a:t>
          </a:r>
        </a:p>
      </dsp:txBody>
      <dsp:txXfrm>
        <a:off x="2708822" y="1273837"/>
        <a:ext cx="1490629" cy="745314"/>
      </dsp:txXfrm>
    </dsp:sp>
    <dsp:sp modelId="{846EE452-3FE5-40F2-8CA2-E03FD6ACEDD0}">
      <dsp:nvSpPr>
        <dsp:cNvPr id="0" name=""/>
        <dsp:cNvSpPr/>
      </dsp:nvSpPr>
      <dsp:spPr>
        <a:xfrm>
          <a:off x="3329" y="2332185"/>
          <a:ext cx="1490629" cy="74531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/>
            <a:t>Step 1</a:t>
          </a:r>
          <a:r>
            <a:rPr lang="en-US" sz="1000" kern="1200"/>
            <a:t>: Choose a company name and check availability.</a:t>
          </a:r>
        </a:p>
      </dsp:txBody>
      <dsp:txXfrm>
        <a:off x="3329" y="2332185"/>
        <a:ext cx="1490629" cy="745314"/>
      </dsp:txXfrm>
    </dsp:sp>
    <dsp:sp modelId="{C6546F15-3F83-4DEF-A4E0-138D44A3084A}">
      <dsp:nvSpPr>
        <dsp:cNvPr id="0" name=""/>
        <dsp:cNvSpPr/>
      </dsp:nvSpPr>
      <dsp:spPr>
        <a:xfrm>
          <a:off x="1806991" y="2332185"/>
          <a:ext cx="1490629" cy="74531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/>
            <a:t>Step 2</a:t>
          </a:r>
          <a:r>
            <a:rPr lang="en-US" sz="1000" kern="1200"/>
            <a:t>: Prepare the </a:t>
          </a:r>
          <a:r>
            <a:rPr lang="en-US" sz="1000" b="1" kern="1200"/>
            <a:t>Memorandum of Association (MOA)</a:t>
          </a:r>
          <a:r>
            <a:rPr lang="en-US" sz="1000" kern="1200"/>
            <a:t> and </a:t>
          </a:r>
          <a:r>
            <a:rPr lang="en-US" sz="1000" b="1" kern="1200"/>
            <a:t>Articles of Association (AOA)</a:t>
          </a:r>
          <a:r>
            <a:rPr lang="en-US" sz="1000" kern="1200"/>
            <a:t>.</a:t>
          </a:r>
        </a:p>
      </dsp:txBody>
      <dsp:txXfrm>
        <a:off x="1806991" y="2332185"/>
        <a:ext cx="1490629" cy="745314"/>
      </dsp:txXfrm>
    </dsp:sp>
    <dsp:sp modelId="{6F1D96E8-D9E8-44DC-B517-44BC11D1A897}">
      <dsp:nvSpPr>
        <dsp:cNvPr id="0" name=""/>
        <dsp:cNvSpPr/>
      </dsp:nvSpPr>
      <dsp:spPr>
        <a:xfrm>
          <a:off x="3610653" y="2332185"/>
          <a:ext cx="1490629" cy="74531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/>
            <a:t>Step 3</a:t>
          </a:r>
          <a:r>
            <a:rPr lang="en-US" sz="1000" kern="1200"/>
            <a:t>: File incorporation documents with the </a:t>
          </a:r>
          <a:r>
            <a:rPr lang="en-US" sz="1000" b="1" kern="1200"/>
            <a:t>Registrar of Companies (ROC)</a:t>
          </a:r>
          <a:r>
            <a:rPr lang="en-US" sz="1000" kern="1200"/>
            <a:t>.</a:t>
          </a:r>
        </a:p>
      </dsp:txBody>
      <dsp:txXfrm>
        <a:off x="3610653" y="2332185"/>
        <a:ext cx="1490629" cy="745314"/>
      </dsp:txXfrm>
    </dsp:sp>
    <dsp:sp modelId="{7D59D05F-536A-4E9A-9486-D02AC89927F4}">
      <dsp:nvSpPr>
        <dsp:cNvPr id="0" name=""/>
        <dsp:cNvSpPr/>
      </dsp:nvSpPr>
      <dsp:spPr>
        <a:xfrm>
          <a:off x="5414316" y="2332185"/>
          <a:ext cx="1490629" cy="74531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/>
            <a:t>Step 4</a:t>
          </a:r>
          <a:r>
            <a:rPr lang="en-US" sz="1000" kern="1200"/>
            <a:t>: Obtain </a:t>
          </a:r>
          <a:r>
            <a:rPr lang="en-US" sz="1000" b="1" kern="1200"/>
            <a:t>Certificate of Incorporation</a:t>
          </a:r>
          <a:r>
            <a:rPr lang="en-US" sz="1000" kern="1200"/>
            <a:t>.</a:t>
          </a:r>
        </a:p>
      </dsp:txBody>
      <dsp:txXfrm>
        <a:off x="5414316" y="2332185"/>
        <a:ext cx="1490629" cy="745314"/>
      </dsp:txXfrm>
    </dsp:sp>
    <dsp:sp modelId="{063A8D7A-1316-4BA4-AC39-DEAD1C0CBFD0}">
      <dsp:nvSpPr>
        <dsp:cNvPr id="0" name=""/>
        <dsp:cNvSpPr/>
      </dsp:nvSpPr>
      <dsp:spPr>
        <a:xfrm>
          <a:off x="8119809" y="1273837"/>
          <a:ext cx="1490629" cy="74531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/>
            <a:t>Required Documents</a:t>
          </a:r>
          <a:r>
            <a:rPr lang="en-US" sz="1000" kern="1200"/>
            <a:t>:</a:t>
          </a:r>
        </a:p>
      </dsp:txBody>
      <dsp:txXfrm>
        <a:off x="8119809" y="1273837"/>
        <a:ext cx="1490629" cy="745314"/>
      </dsp:txXfrm>
    </dsp:sp>
    <dsp:sp modelId="{919C551F-2952-4411-AFB2-A1BDF15DA0BF}">
      <dsp:nvSpPr>
        <dsp:cNvPr id="0" name=""/>
        <dsp:cNvSpPr/>
      </dsp:nvSpPr>
      <dsp:spPr>
        <a:xfrm>
          <a:off x="7217978" y="2332185"/>
          <a:ext cx="1490629" cy="74531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Proof of identity and address of directors.</a:t>
          </a:r>
        </a:p>
      </dsp:txBody>
      <dsp:txXfrm>
        <a:off x="7217978" y="2332185"/>
        <a:ext cx="1490629" cy="745314"/>
      </dsp:txXfrm>
    </dsp:sp>
    <dsp:sp modelId="{047A2B25-FE84-422F-B935-D35322DD5E4A}">
      <dsp:nvSpPr>
        <dsp:cNvPr id="0" name=""/>
        <dsp:cNvSpPr/>
      </dsp:nvSpPr>
      <dsp:spPr>
        <a:xfrm>
          <a:off x="9021640" y="2332185"/>
          <a:ext cx="1490629" cy="74531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Registered office address of the company.</a:t>
          </a:r>
        </a:p>
      </dsp:txBody>
      <dsp:txXfrm>
        <a:off x="9021640" y="2332185"/>
        <a:ext cx="1490629" cy="7453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392C01-84D8-4741-B79D-B4BE9F9FBEAC}">
      <dsp:nvSpPr>
        <dsp:cNvPr id="0" name=""/>
        <dsp:cNvSpPr/>
      </dsp:nvSpPr>
      <dsp:spPr>
        <a:xfrm>
          <a:off x="5482" y="25794"/>
          <a:ext cx="3645544" cy="1134000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Board of Directors</a:t>
          </a:r>
          <a:r>
            <a:rPr lang="en-US" sz="2100" kern="1200"/>
            <a:t>:</a:t>
          </a:r>
        </a:p>
      </dsp:txBody>
      <dsp:txXfrm>
        <a:off x="572482" y="25794"/>
        <a:ext cx="2511544" cy="1134000"/>
      </dsp:txXfrm>
    </dsp:sp>
    <dsp:sp modelId="{5B284230-36F1-4AD3-BA60-E4BD7E53F70B}">
      <dsp:nvSpPr>
        <dsp:cNvPr id="0" name=""/>
        <dsp:cNvSpPr/>
      </dsp:nvSpPr>
      <dsp:spPr>
        <a:xfrm>
          <a:off x="5482" y="1301544"/>
          <a:ext cx="2916435" cy="302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The company is managed by a board elected by shareholders.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Board’s primary duties include overseeing the company’s affairs, ensuring compliance with laws, and protecting shareholders' interests.</a:t>
          </a:r>
        </a:p>
      </dsp:txBody>
      <dsp:txXfrm>
        <a:off x="5482" y="1301544"/>
        <a:ext cx="2916435" cy="3024000"/>
      </dsp:txXfrm>
    </dsp:sp>
    <dsp:sp modelId="{195E4A48-83AE-4C5D-8E2A-A788050BC6FD}">
      <dsp:nvSpPr>
        <dsp:cNvPr id="0" name=""/>
        <dsp:cNvSpPr/>
      </dsp:nvSpPr>
      <dsp:spPr>
        <a:xfrm>
          <a:off x="3435027" y="25794"/>
          <a:ext cx="3645544" cy="1134000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Role of Shareholders</a:t>
          </a:r>
          <a:r>
            <a:rPr lang="en-US" sz="2100" kern="1200"/>
            <a:t>:</a:t>
          </a:r>
        </a:p>
      </dsp:txBody>
      <dsp:txXfrm>
        <a:off x="4002027" y="25794"/>
        <a:ext cx="2511544" cy="1134000"/>
      </dsp:txXfrm>
    </dsp:sp>
    <dsp:sp modelId="{9EDAFDC5-1EC4-4438-910F-3550D92E82A9}">
      <dsp:nvSpPr>
        <dsp:cNvPr id="0" name=""/>
        <dsp:cNvSpPr/>
      </dsp:nvSpPr>
      <dsp:spPr>
        <a:xfrm>
          <a:off x="3435027" y="1301544"/>
          <a:ext cx="2916435" cy="302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Shareholders vote on major decisions like electing directors, approving financial statements, etc.</a:t>
          </a:r>
        </a:p>
      </dsp:txBody>
      <dsp:txXfrm>
        <a:off x="3435027" y="1301544"/>
        <a:ext cx="2916435" cy="3024000"/>
      </dsp:txXfrm>
    </dsp:sp>
    <dsp:sp modelId="{2B24D24C-2020-4A8D-A255-DDBE8B150B19}">
      <dsp:nvSpPr>
        <dsp:cNvPr id="0" name=""/>
        <dsp:cNvSpPr/>
      </dsp:nvSpPr>
      <dsp:spPr>
        <a:xfrm>
          <a:off x="6864572" y="25794"/>
          <a:ext cx="3645544" cy="1134000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Corporate Social Responsibility (CSR)</a:t>
          </a:r>
          <a:r>
            <a:rPr lang="en-US" sz="2100" kern="1200"/>
            <a:t>:</a:t>
          </a:r>
        </a:p>
      </dsp:txBody>
      <dsp:txXfrm>
        <a:off x="7431572" y="25794"/>
        <a:ext cx="2511544" cy="1134000"/>
      </dsp:txXfrm>
    </dsp:sp>
    <dsp:sp modelId="{495044F1-2F1D-43A8-B916-CAD8FD797D09}">
      <dsp:nvSpPr>
        <dsp:cNvPr id="0" name=""/>
        <dsp:cNvSpPr/>
      </dsp:nvSpPr>
      <dsp:spPr>
        <a:xfrm>
          <a:off x="6864572" y="1301544"/>
          <a:ext cx="2916435" cy="302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Companies of certain size are required to spend a portion of profits on social welfare activities.</a:t>
          </a:r>
        </a:p>
      </dsp:txBody>
      <dsp:txXfrm>
        <a:off x="6864572" y="1301544"/>
        <a:ext cx="2916435" cy="3024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B2F6CE-8FC9-4C5B-8EC1-BCE96F32E203}">
      <dsp:nvSpPr>
        <dsp:cNvPr id="0" name=""/>
        <dsp:cNvSpPr/>
      </dsp:nvSpPr>
      <dsp:spPr>
        <a:xfrm>
          <a:off x="1026015" y="382159"/>
          <a:ext cx="4103548" cy="3587018"/>
        </a:xfrm>
        <a:prstGeom prst="rightArrow">
          <a:avLst>
            <a:gd name="adj1" fmla="val 70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9525" rIns="19050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The board has authority over the company’s day-to-day operations, including issuing shares, managing finances, and declaring dividends.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They must act in the company’s best interest and avoid conflicts of interest.</a:t>
          </a:r>
        </a:p>
      </dsp:txBody>
      <dsp:txXfrm>
        <a:off x="2051902" y="920212"/>
        <a:ext cx="2000480" cy="2510912"/>
      </dsp:txXfrm>
    </dsp:sp>
    <dsp:sp modelId="{3ED17727-6410-4AEE-9A22-37E899A42578}">
      <dsp:nvSpPr>
        <dsp:cNvPr id="0" name=""/>
        <dsp:cNvSpPr/>
      </dsp:nvSpPr>
      <dsp:spPr>
        <a:xfrm>
          <a:off x="128" y="1149781"/>
          <a:ext cx="2051774" cy="205177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/>
            <a:t>Powers of Directors</a:t>
          </a:r>
          <a:r>
            <a:rPr lang="en-US" sz="2700" kern="1200"/>
            <a:t>:</a:t>
          </a:r>
        </a:p>
      </dsp:txBody>
      <dsp:txXfrm>
        <a:off x="300603" y="1450256"/>
        <a:ext cx="1450824" cy="1450824"/>
      </dsp:txXfrm>
    </dsp:sp>
    <dsp:sp modelId="{1252AFD1-FC98-41FC-9167-0AB0EFFAE3D6}">
      <dsp:nvSpPr>
        <dsp:cNvPr id="0" name=""/>
        <dsp:cNvSpPr/>
      </dsp:nvSpPr>
      <dsp:spPr>
        <a:xfrm>
          <a:off x="6411923" y="382159"/>
          <a:ext cx="4103548" cy="3587018"/>
        </a:xfrm>
        <a:prstGeom prst="rightArrow">
          <a:avLst>
            <a:gd name="adj1" fmla="val 70000"/>
            <a:gd name="adj2" fmla="val 50000"/>
          </a:avLst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9525" rIns="19050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1" kern="1200"/>
            <a:t>Fiduciary Duty</a:t>
          </a:r>
          <a:r>
            <a:rPr lang="en-US" sz="1500" kern="1200"/>
            <a:t>: Act honestly and in the best interest of the company.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1" kern="1200"/>
            <a:t>Duty of Care</a:t>
          </a:r>
          <a:r>
            <a:rPr lang="en-US" sz="1500" kern="1200"/>
            <a:t>: Make decisions with due diligence and reasonable care.</a:t>
          </a:r>
        </a:p>
      </dsp:txBody>
      <dsp:txXfrm>
        <a:off x="7437810" y="920212"/>
        <a:ext cx="2000480" cy="2510912"/>
      </dsp:txXfrm>
    </dsp:sp>
    <dsp:sp modelId="{07B6BE00-FFD1-4526-B9E7-1B2D562ED285}">
      <dsp:nvSpPr>
        <dsp:cNvPr id="0" name=""/>
        <dsp:cNvSpPr/>
      </dsp:nvSpPr>
      <dsp:spPr>
        <a:xfrm>
          <a:off x="5386035" y="1149781"/>
          <a:ext cx="2051774" cy="2051774"/>
        </a:xfrm>
        <a:prstGeom prst="ellips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/>
            <a:t>Duties of Directors</a:t>
          </a:r>
          <a:r>
            <a:rPr lang="en-US" sz="2700" kern="1200"/>
            <a:t>:</a:t>
          </a:r>
        </a:p>
      </dsp:txBody>
      <dsp:txXfrm>
        <a:off x="5686510" y="1450256"/>
        <a:ext cx="1450824" cy="14508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CEF24-A355-4756-ADCE-CB9F9B1FCC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56568-7A9B-4407-90E9-2D87207878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B7CAF-AA7B-4FA4-88F4-99001A655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B1EB2-EAE4-4C6A-A01C-A90D94B8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F14D1-B091-4FEC-B43D-0542A5CC2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7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B190A-0B3F-4146-86F9-EB6E6D830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D5DD7-702E-426B-B96E-1DF4FBEA7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7C071-55F5-49E7-9929-7F9967AE0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93C45-A8B2-451F-ABA3-49BC0B2E8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60A9D-97E6-4CD2-A426-ECD453D37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87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1055D-3EFB-415C-B51B-5C80D3078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CC993-BE71-47B5-A36C-A947A3843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B07CE-AF2C-43F2-94B0-3F9999C53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36F10-8E3F-432E-9693-7EAC3EFCC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6F4A6-71E8-4E83-B335-7A97663EA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18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5F200-C51A-4A92-99AF-CCB2C8985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DB9D9-6C2B-4508-924B-6FC0B4DEA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A129E5-0EB7-4D22-B7B0-40351B059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D7B35E-84A3-4B04-BA41-503254428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08EC12-1223-4C17-93E0-3B596BA4E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93EC0-44D4-4A24-B3BA-84710709B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655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C1C2A-3CDE-4FDC-8516-358B964D2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21533-BFC9-427D-B862-F382D9F3E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6A0620-C72B-4B30-A830-14FC82EB2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324CBE-5A9F-43AE-A6C6-42C00D46BC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F0E0FE-5C35-49AD-882B-B60008CCE0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E14C45-6093-4733-8584-416957271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2BD396-6988-4E4E-8C27-BBD9B5C3C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BCFD66-60D7-4DE3-81C7-4FB840C4E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7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A1C91-61E8-44C9-B863-54147E42C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91329B-6D30-4649-AAA3-62BC94F9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B079BE-B007-422D-9C55-B256D0A2B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0FBF6A-6C1E-42AB-AE7C-8074BF4BA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38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BB523E-5F3C-46D3-8286-BC4F9FFED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05CC78-7C95-40A5-BC2C-BE2101ED7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956A5-433C-493D-966A-346FA4A98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25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8A456-A8AD-4459-8B70-FF108D6D4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9C5DD-8D7B-434C-987A-B4BA34513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39205-F7B7-4778-8805-460D776BCE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E870BA-F6A9-45ED-88E8-153B7E6BA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D8F24D-0179-462F-966A-3F81B8844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49591B-CAAF-454E-86B3-4E2FE5D6E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8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0DF88-45A9-4C01-A252-87A813AE4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87FDD0-807D-463B-BA29-DBE9FF95C1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FEC08-6AAE-4AA2-A6DB-48A63B9AFE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20095-8D81-4C9C-A9B0-76B1C8C87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7D4E59-A6B1-4A22-A644-FF7DB01F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E3BC0-8CEE-41A4-A1DF-259AC1A76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06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14692-42D7-482F-8AD7-69F06DB31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9F969A-D750-41D3-9265-CDE8E1C7DE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71631-CDE3-49FB-87CE-3C8A081F9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05A13-2A9A-4598-AE78-EFFABABEA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5C4C8-020A-4AFC-92A4-C5C0F5352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29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DB50BB-6FF0-474E-8ECE-DC8D4AE7B4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60074E-3BB7-4BB6-AF30-FDD6135FB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15295-6576-4EF6-9413-582FA7983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2B8F4-0A62-443A-964E-05C307994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3AB6D-56D6-4BE8-8013-A5AD1A5E3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FD9213-056D-403E-847C-C130DC998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0BE79-AA85-440E-BFBE-F3B1B95A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B8155-8825-44DD-9238-3C3536C412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E6A15-222F-4FB0-87C7-9C3F61321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D5055-E151-4DDF-9354-9AA3C2C469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79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311C33A-4096-49A7-A9F5-08D73290EED3}"/>
              </a:ext>
            </a:extLst>
          </p:cNvPr>
          <p:cNvSpPr/>
          <p:nvPr/>
        </p:nvSpPr>
        <p:spPr>
          <a:xfrm>
            <a:off x="993913" y="540026"/>
            <a:ext cx="10204174" cy="577794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228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V. Krishnakumar, M.com., M.Phil., Ph.D.,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 &amp; Research Department of Commerce,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Cardamom Planters’ Association College,</a:t>
            </a:r>
          </a:p>
          <a:p>
            <a:pPr algn="ctr"/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CAAB8F-F44D-417F-8A09-F9E34C00D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132" y="946001"/>
            <a:ext cx="7621736" cy="130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242725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ABFCE-F696-4B8C-9CAC-FF3E8CB7F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Company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938E1-B0E9-4F90-B7D8-47372046D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Company law refers to the legal framework that governs the formation, management, and dissolution of companies.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primarily governed by the 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Companies Act, 2013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India.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Ensures the legal operation of businesses, protecting shareholders, creditors, and other stakeholders.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Companies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Private Limited Company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Limited Company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Person Company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Section 8 Company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(Non-Profit).</a:t>
            </a:r>
          </a:p>
        </p:txBody>
      </p:sp>
    </p:spTree>
    <p:extLst>
      <p:ext uri="{BB962C8B-B14F-4D97-AF65-F5344CB8AC3E}">
        <p14:creationId xmlns:p14="http://schemas.microsoft.com/office/powerpoint/2010/main" val="6001955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77F78-285F-489D-9D4D-599A9A482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Companies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2D9BB70-7297-4FDF-8A0C-C2631EA982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507669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0571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31D64-CCF7-4810-B628-D0BBB4FA1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Incorporation and Registration of a Company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2E8B52A-5FF0-4C0A-98EB-53CE749590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741957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7911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21BC6-1EEA-4914-AFB5-148D319C5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Corporate Governance in Company Law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350A6F2-44B9-4A22-9200-A92309FCEF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284167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0812199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2ECAC-791A-48CF-93F1-097E7D7EE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Company Management and Powers of Directors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3C59F0A-EB9D-4C12-AC88-17CB73F3A4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303569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73793619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91AF6E-E820-42EF-94A5-B19108EE12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56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424</Words>
  <Application>Microsoft Office PowerPoint</Application>
  <PresentationFormat>Widescreen</PresentationFormat>
  <Paragraphs>52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Introduction to Company Law</vt:lpstr>
      <vt:lpstr>Types of Companies</vt:lpstr>
      <vt:lpstr>Incorporation and Registration of a Company</vt:lpstr>
      <vt:lpstr>Corporate Governance in Company Law</vt:lpstr>
      <vt:lpstr>Company Management and Powers of Directors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arul k</dc:creator>
  <cp:lastModifiedBy>arul k</cp:lastModifiedBy>
  <cp:revision>18</cp:revision>
  <dcterms:created xsi:type="dcterms:W3CDTF">2024-11-12T12:27:33Z</dcterms:created>
  <dcterms:modified xsi:type="dcterms:W3CDTF">2024-11-13T07:11:55Z</dcterms:modified>
</cp:coreProperties>
</file>