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63" r:id="rId2"/>
    <p:sldId id="256" r:id="rId3"/>
    <p:sldId id="257" r:id="rId4"/>
    <p:sldId id="258" r:id="rId5"/>
    <p:sldId id="259"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19/11/2024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19/11/2024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19/11/2024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19/11/2024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19/11/2024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 </a:t>
            </a:r>
          </a:p>
          <a:p>
            <a:pPr algn="r">
              <a:buNone/>
            </a:pPr>
            <a:endParaRPr lang="en-US" sz="3000" b="1" dirty="0" smtClean="0">
              <a:latin typeface="Times New Roman" pitchFamily="18" charset="0"/>
              <a:cs typeface="Times New Roman" pitchFamily="18" charset="0"/>
            </a:endParaRPr>
          </a:p>
          <a:p>
            <a:pPr algn="r">
              <a:buNone/>
            </a:pPr>
            <a:endParaRPr lang="en-US" sz="2500" b="1" dirty="0" smtClean="0">
              <a:latin typeface="Times New Roman" pitchFamily="18" charset="0"/>
              <a:cs typeface="Times New Roman" pitchFamily="18" charset="0"/>
            </a:endParaRPr>
          </a:p>
          <a:p>
            <a:pPr algn="r">
              <a:buNone/>
            </a:pPr>
            <a:endParaRPr lang="en-US" sz="2500" b="1" smtClean="0">
              <a:latin typeface="Times New Roman" pitchFamily="18" charset="0"/>
              <a:cs typeface="Times New Roman" pitchFamily="18" charset="0"/>
            </a:endParaRPr>
          </a:p>
          <a:p>
            <a:pPr algn="r">
              <a:buNone/>
            </a:pPr>
            <a:r>
              <a:rPr lang="en-US" sz="2500" b="1" smtClean="0">
                <a:latin typeface="Times New Roman" pitchFamily="18" charset="0"/>
                <a:cs typeface="Times New Roman" pitchFamily="18" charset="0"/>
              </a:rPr>
              <a:t>Dr.S.NAGALINGAM</a:t>
            </a:r>
            <a:r>
              <a:rPr lang="en-US" sz="2500" b="1" dirty="0" smtClean="0">
                <a:latin typeface="Times New Roman" pitchFamily="18" charset="0"/>
                <a:cs typeface="Times New Roman" pitchFamily="18" charset="0"/>
              </a:rPr>
              <a:t>,</a:t>
            </a:r>
            <a:endParaRPr lang="en-US" sz="2500" dirty="0" smtClean="0">
              <a:latin typeface="Times New Roman" pitchFamily="18" charset="0"/>
              <a:cs typeface="Times New Roman" pitchFamily="18" charset="0"/>
            </a:endParaRPr>
          </a:p>
          <a:p>
            <a:pPr algn="r">
              <a:buNone/>
            </a:pPr>
            <a:r>
              <a:rPr lang="en-US" sz="2500" dirty="0" err="1" smtClean="0">
                <a:latin typeface="Times New Roman" pitchFamily="18" charset="0"/>
                <a:cs typeface="Times New Roman" pitchFamily="18" charset="0"/>
              </a:rPr>
              <a:t>M.Com</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M.Phil.</a:t>
            </a:r>
            <a:r>
              <a:rPr lang="en-US" sz="2500" dirty="0" smtClean="0">
                <a:latin typeface="Times New Roman" pitchFamily="18" charset="0"/>
                <a:cs typeface="Times New Roman" pitchFamily="18" charset="0"/>
              </a:rPr>
              <a:t>, P.G.D.C.A., Ph.D.,</a:t>
            </a:r>
          </a:p>
          <a:p>
            <a:pPr algn="r">
              <a:buNone/>
            </a:pPr>
            <a:r>
              <a:rPr lang="en-US" sz="2500" dirty="0" smtClean="0">
                <a:latin typeface="Times New Roman" pitchFamily="18" charset="0"/>
                <a:cs typeface="Times New Roman" pitchFamily="18" charset="0"/>
              </a:rPr>
              <a:t>Assistant Professor,</a:t>
            </a:r>
          </a:p>
          <a:p>
            <a:pPr algn="r">
              <a:buNone/>
            </a:pPr>
            <a:r>
              <a:rPr lang="en-US" sz="2500" dirty="0" smtClean="0">
                <a:latin typeface="Times New Roman" pitchFamily="18" charset="0"/>
                <a:cs typeface="Times New Roman" pitchFamily="18" charset="0"/>
              </a:rPr>
              <a:t>PG &amp; Research Department of Commerce,</a:t>
            </a:r>
          </a:p>
          <a:p>
            <a:pPr algn="r">
              <a:buNone/>
            </a:pPr>
            <a:r>
              <a:rPr lang="en-US" sz="2500" dirty="0" smtClean="0">
                <a:latin typeface="Times New Roman" pitchFamily="18" charset="0"/>
                <a:cs typeface="Times New Roman" pitchFamily="18" charset="0"/>
              </a:rPr>
              <a:t>Cardamom Planters’ Association College,</a:t>
            </a:r>
          </a:p>
          <a:p>
            <a:pPr algn="r">
              <a:buNone/>
            </a:pPr>
            <a:r>
              <a:rPr lang="en-US" sz="2500" dirty="0" smtClean="0">
                <a:latin typeface="Times New Roman" pitchFamily="18" charset="0"/>
                <a:cs typeface="Times New Roman" pitchFamily="18" charset="0"/>
              </a:rPr>
              <a:t>Bodinayakanur.</a:t>
            </a:r>
          </a:p>
          <a:p>
            <a:endParaRPr lang="en-US" dirty="0"/>
          </a:p>
        </p:txBody>
      </p:sp>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Business Letters</a:t>
            </a:r>
            <a:endParaRPr lang="en-US" sz="40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219199"/>
          </a:xfrm>
        </p:spPr>
        <p:txBody>
          <a:bodyPr>
            <a:normAutofit/>
          </a:bodyPr>
          <a:lstStyle/>
          <a:p>
            <a:r>
              <a:rPr lang="en-US" sz="3500" b="1" dirty="0" smtClean="0">
                <a:latin typeface="Times New Roman" pitchFamily="18" charset="0"/>
                <a:cs typeface="Times New Roman" pitchFamily="18" charset="0"/>
              </a:rPr>
              <a:t>Business Letters</a:t>
            </a:r>
            <a:r>
              <a:rPr lang="en-US" sz="3500" dirty="0" smtClean="0">
                <a:latin typeface="Times New Roman" pitchFamily="18" charset="0"/>
                <a:cs typeface="Times New Roman" pitchFamily="18" charset="0"/>
              </a:rPr>
              <a:t/>
            </a:r>
            <a:br>
              <a:rPr lang="en-US" sz="3500" dirty="0" smtClean="0">
                <a:latin typeface="Times New Roman" pitchFamily="18" charset="0"/>
                <a:cs typeface="Times New Roman" pitchFamily="18" charset="0"/>
              </a:rPr>
            </a:br>
            <a:endParaRPr lang="en-US" sz="35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133600"/>
            <a:ext cx="7010400" cy="4114800"/>
          </a:xfrm>
        </p:spPr>
        <p:txBody>
          <a:bodyPr>
            <a:normAutofit/>
          </a:bodyPr>
          <a:lstStyle/>
          <a:p>
            <a:pPr algn="l"/>
            <a:r>
              <a:rPr lang="en-US" sz="3500" dirty="0">
                <a:solidFill>
                  <a:schemeClr val="tx1"/>
                </a:solidFill>
                <a:latin typeface="Times New Roman" pitchFamily="18" charset="0"/>
                <a:cs typeface="Times New Roman" pitchFamily="18" charset="0"/>
              </a:rPr>
              <a:t>Meaning </a:t>
            </a:r>
          </a:p>
          <a:p>
            <a:pPr algn="just"/>
            <a:r>
              <a:rPr lang="en-US" sz="2500" b="1" dirty="0" smtClean="0">
                <a:latin typeface="Times New Roman" pitchFamily="18" charset="0"/>
                <a:cs typeface="Times New Roman" pitchFamily="18" charset="0"/>
              </a:rPr>
              <a:t>	</a:t>
            </a:r>
            <a:r>
              <a:rPr lang="en-US" sz="2500" dirty="0">
                <a:solidFill>
                  <a:schemeClr val="tx1"/>
                </a:solidFill>
                <a:latin typeface="Times New Roman" pitchFamily="18" charset="0"/>
                <a:cs typeface="Times New Roman" pitchFamily="18" charset="0"/>
              </a:rPr>
              <a:t>Business Letter is a letter which is used by organizations to communicate in a professional way with customers, other companies, clients, shareholders, investors, etc. Business letter uses formal language and a specific format. Companies use it to convey important information and messages.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25000" lnSpcReduction="20000"/>
          </a:bodyPr>
          <a:lstStyle/>
          <a:p>
            <a:pPr>
              <a:buNone/>
            </a:pPr>
            <a:r>
              <a:rPr lang="en-US" sz="7700" dirty="0" smtClean="0">
                <a:latin typeface="Times New Roman" pitchFamily="18" charset="0"/>
                <a:cs typeface="Times New Roman" pitchFamily="18" charset="0"/>
              </a:rPr>
              <a:t>A business letter will be more impressive if proper attention is given to each and every part of the business letter.</a:t>
            </a:r>
          </a:p>
          <a:p>
            <a:pPr>
              <a:buNone/>
            </a:pPr>
            <a:r>
              <a:rPr lang="en-US" sz="7700" dirty="0" smtClean="0">
                <a:latin typeface="Times New Roman" pitchFamily="18" charset="0"/>
                <a:cs typeface="Times New Roman" pitchFamily="18" charset="0"/>
              </a:rPr>
              <a:t>There are 12 Parts of Business Letter</a:t>
            </a:r>
          </a:p>
          <a:p>
            <a:pPr lvl="0"/>
            <a:r>
              <a:rPr lang="en-US" sz="7700" dirty="0" smtClean="0">
                <a:latin typeface="Times New Roman" pitchFamily="18" charset="0"/>
                <a:cs typeface="Times New Roman" pitchFamily="18" charset="0"/>
              </a:rPr>
              <a:t>The Heading or Letterhead</a:t>
            </a:r>
          </a:p>
          <a:p>
            <a:pPr lvl="0"/>
            <a:r>
              <a:rPr lang="en-US" sz="7700" dirty="0" smtClean="0">
                <a:latin typeface="Times New Roman" pitchFamily="18" charset="0"/>
                <a:cs typeface="Times New Roman" pitchFamily="18" charset="0"/>
              </a:rPr>
              <a:t>Date</a:t>
            </a:r>
          </a:p>
          <a:p>
            <a:pPr lvl="0"/>
            <a:r>
              <a:rPr lang="en-US" sz="7700" dirty="0" smtClean="0">
                <a:latin typeface="Times New Roman" pitchFamily="18" charset="0"/>
                <a:cs typeface="Times New Roman" pitchFamily="18" charset="0"/>
              </a:rPr>
              <a:t>Reference</a:t>
            </a:r>
          </a:p>
          <a:p>
            <a:pPr lvl="0"/>
            <a:r>
              <a:rPr lang="en-US" sz="7700" dirty="0" smtClean="0">
                <a:latin typeface="Times New Roman" pitchFamily="18" charset="0"/>
                <a:cs typeface="Times New Roman" pitchFamily="18" charset="0"/>
              </a:rPr>
              <a:t>The Inside Address</a:t>
            </a:r>
          </a:p>
          <a:p>
            <a:pPr lvl="0"/>
            <a:r>
              <a:rPr lang="en-US" sz="7700" dirty="0" smtClean="0">
                <a:latin typeface="Times New Roman" pitchFamily="18" charset="0"/>
                <a:cs typeface="Times New Roman" pitchFamily="18" charset="0"/>
              </a:rPr>
              <a:t>Subject</a:t>
            </a:r>
          </a:p>
          <a:p>
            <a:pPr lvl="0"/>
            <a:r>
              <a:rPr lang="en-US" sz="7700" dirty="0" smtClean="0">
                <a:latin typeface="Times New Roman" pitchFamily="18" charset="0"/>
                <a:cs typeface="Times New Roman" pitchFamily="18" charset="0"/>
              </a:rPr>
              <a:t>Greeting</a:t>
            </a:r>
          </a:p>
          <a:p>
            <a:pPr lvl="0"/>
            <a:r>
              <a:rPr lang="en-US" sz="7700" dirty="0" smtClean="0">
                <a:latin typeface="Times New Roman" pitchFamily="18" charset="0"/>
                <a:cs typeface="Times New Roman" pitchFamily="18" charset="0"/>
              </a:rPr>
              <a:t>Body Paragraphs</a:t>
            </a:r>
          </a:p>
          <a:p>
            <a:pPr lvl="0"/>
            <a:r>
              <a:rPr lang="en-US" sz="7700" dirty="0" smtClean="0">
                <a:latin typeface="Times New Roman" pitchFamily="18" charset="0"/>
                <a:cs typeface="Times New Roman" pitchFamily="18" charset="0"/>
              </a:rPr>
              <a:t>Complimentary Close</a:t>
            </a:r>
          </a:p>
          <a:p>
            <a:pPr lvl="0"/>
            <a:r>
              <a:rPr lang="en-US" sz="7700" dirty="0" smtClean="0">
                <a:latin typeface="Times New Roman" pitchFamily="18" charset="0"/>
                <a:cs typeface="Times New Roman" pitchFamily="18" charset="0"/>
              </a:rPr>
              <a:t>Signature and Writer’s Identification</a:t>
            </a:r>
          </a:p>
          <a:p>
            <a:pPr lvl="0"/>
            <a:r>
              <a:rPr lang="en-US" sz="7700" dirty="0" smtClean="0">
                <a:latin typeface="Times New Roman" pitchFamily="18" charset="0"/>
                <a:cs typeface="Times New Roman" pitchFamily="18" charset="0"/>
              </a:rPr>
              <a:t>Enclosures</a:t>
            </a:r>
          </a:p>
          <a:p>
            <a:pPr lvl="0"/>
            <a:r>
              <a:rPr lang="en-US" sz="7700" dirty="0" smtClean="0">
                <a:latin typeface="Times New Roman" pitchFamily="18" charset="0"/>
                <a:cs typeface="Times New Roman" pitchFamily="18" charset="0"/>
              </a:rPr>
              <a:t>Copy Circulation</a:t>
            </a:r>
          </a:p>
          <a:p>
            <a:pPr lvl="0"/>
            <a:r>
              <a:rPr lang="en-US" sz="7700" dirty="0" smtClean="0">
                <a:latin typeface="Times New Roman" pitchFamily="18" charset="0"/>
                <a:cs typeface="Times New Roman" pitchFamily="18" charset="0"/>
              </a:rPr>
              <a:t>PostScript</a:t>
            </a:r>
          </a:p>
          <a:p>
            <a:endParaRPr lang="en-US" dirty="0"/>
          </a:p>
        </p:txBody>
      </p:sp>
      <p:sp>
        <p:nvSpPr>
          <p:cNvPr id="2" name="Title 1"/>
          <p:cNvSpPr>
            <a:spLocks noGrp="1"/>
          </p:cNvSpPr>
          <p:nvPr>
            <p:ph type="title"/>
          </p:nvPr>
        </p:nvSpPr>
        <p:spPr/>
        <p:txBody>
          <a:bodyPr>
            <a:normAutofit fontScale="90000"/>
          </a:bodyPr>
          <a:lstStyle/>
          <a:p>
            <a:r>
              <a:rPr lang="en-US" b="1" dirty="0" smtClean="0"/>
              <a:t>Parts of Business Letter</a:t>
            </a:r>
            <a:r>
              <a:rPr lang="en-US" dirty="0" smtClean="0"/>
              <a:t/>
            </a:r>
            <a:br>
              <a:rPr lang="en-US" dirty="0" smtClean="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		</a:t>
            </a:r>
            <a:r>
              <a:rPr lang="en-US" dirty="0" smtClean="0">
                <a:latin typeface="Times New Roman" pitchFamily="18" charset="0"/>
                <a:cs typeface="Times New Roman" pitchFamily="18" charset="0"/>
              </a:rPr>
              <a:t>It usually contains the name and the address of the business or an organization. It can also have an email address, contact number, fax number, trademark or logo of the business.</a:t>
            </a:r>
          </a:p>
          <a:p>
            <a:pPr>
              <a:buNone/>
            </a:pPr>
            <a:r>
              <a:rPr lang="en-US" b="1" dirty="0" smtClean="0">
                <a:latin typeface="Times New Roman" pitchFamily="18" charset="0"/>
                <a:cs typeface="Times New Roman" pitchFamily="18" charset="0"/>
              </a:rPr>
              <a:t>2. Date</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We write the date on the right-hand side corner of the letter below the heading.</a:t>
            </a:r>
          </a:p>
          <a:p>
            <a:pPr>
              <a:buNone/>
            </a:pPr>
            <a:r>
              <a:rPr lang="en-US" b="1" dirty="0" smtClean="0">
                <a:latin typeface="Times New Roman" pitchFamily="18" charset="0"/>
                <a:cs typeface="Times New Roman" pitchFamily="18" charset="0"/>
              </a:rPr>
              <a:t>3. Reference</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It shows the department of the organization sending the letter. The letter-number can also be used as a reference</a:t>
            </a:r>
          </a:p>
          <a:p>
            <a:endParaRPr lang="en-US" dirty="0"/>
          </a:p>
        </p:txBody>
      </p:sp>
      <p:sp>
        <p:nvSpPr>
          <p:cNvPr id="2" name="Title 1"/>
          <p:cNvSpPr>
            <a:spLocks noGrp="1"/>
          </p:cNvSpPr>
          <p:nvPr>
            <p:ph type="title"/>
          </p:nvPr>
        </p:nvSpPr>
        <p:spPr/>
        <p:txBody>
          <a:bodyPr/>
          <a:lstStyle/>
          <a:p>
            <a:r>
              <a:rPr lang="en-US" b="1" dirty="0" smtClean="0"/>
              <a:t>1. The Heading or Letterhead</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buNone/>
            </a:pPr>
            <a:r>
              <a:rPr lang="en-US" dirty="0" smtClean="0"/>
              <a:t>		</a:t>
            </a:r>
            <a:r>
              <a:rPr lang="en-US" dirty="0" smtClean="0">
                <a:latin typeface="Times New Roman" pitchFamily="18" charset="0"/>
                <a:cs typeface="Times New Roman" pitchFamily="18" charset="0"/>
              </a:rPr>
              <a:t>It includes the name, address, postal code, and job title of the recipient. It must be mentioned after the reference. One must write inside address on the left-hand side of the sheet.</a:t>
            </a:r>
          </a:p>
          <a:p>
            <a:pPr>
              <a:buNone/>
            </a:pPr>
            <a:r>
              <a:rPr lang="en-US" b="1" dirty="0" smtClean="0">
                <a:latin typeface="Times New Roman" pitchFamily="18" charset="0"/>
                <a:cs typeface="Times New Roman" pitchFamily="18" charset="0"/>
              </a:rPr>
              <a:t>5. Subject</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It is a brief statement mentioning the reason for writing the letter. It should be clear, eye catchy, short, simple, and easily understandable.</a:t>
            </a:r>
          </a:p>
          <a:p>
            <a:pPr>
              <a:buNone/>
            </a:pPr>
            <a:r>
              <a:rPr lang="en-US" b="1" dirty="0" smtClean="0">
                <a:latin typeface="Times New Roman" pitchFamily="18" charset="0"/>
                <a:cs typeface="Times New Roman" pitchFamily="18" charset="0"/>
              </a:rPr>
              <a:t>6. The Greeting</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It contains the words to greet the recipient. It is also known as the salutation. The type of salutation depends upon the relationship with the recipient.</a:t>
            </a:r>
          </a:p>
          <a:p>
            <a:r>
              <a:rPr lang="en-US" dirty="0" smtClean="0">
                <a:latin typeface="Times New Roman" pitchFamily="18" charset="0"/>
                <a:cs typeface="Times New Roman" pitchFamily="18" charset="0"/>
              </a:rPr>
              <a:t>It generally includes words like Dear, Respected, or just Sir/Madam. A comma (,) usually follow the salutation.</a:t>
            </a:r>
          </a:p>
          <a:p>
            <a:endParaRPr lang="en-US" dirty="0"/>
          </a:p>
        </p:txBody>
      </p:sp>
      <p:sp>
        <p:nvSpPr>
          <p:cNvPr id="2" name="Title 1"/>
          <p:cNvSpPr>
            <a:spLocks noGrp="1"/>
          </p:cNvSpPr>
          <p:nvPr>
            <p:ph type="title"/>
          </p:nvPr>
        </p:nvSpPr>
        <p:spPr/>
        <p:txBody>
          <a:bodyPr>
            <a:normAutofit fontScale="90000"/>
          </a:bodyPr>
          <a:lstStyle/>
          <a:p>
            <a:r>
              <a:rPr lang="en-US" b="1" dirty="0" smtClean="0"/>
              <a:t>4. The Inside Address</a:t>
            </a:r>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pPr algn="just">
              <a:buNone/>
            </a:pPr>
            <a:r>
              <a:rPr lang="en-US" dirty="0" smtClean="0"/>
              <a:t>		</a:t>
            </a:r>
            <a:r>
              <a:rPr lang="en-US" sz="4300" dirty="0" smtClean="0">
                <a:latin typeface="Times New Roman" pitchFamily="18" charset="0"/>
                <a:cs typeface="Times New Roman" pitchFamily="18" charset="0"/>
              </a:rPr>
              <a:t>This is the main part of the letter. It contains the actual message of the sender. The main body of the mail must be clear and simple to understand. The body of the letter is basically divided into three main categories.</a:t>
            </a:r>
          </a:p>
          <a:p>
            <a:pPr lvl="0" algn="just"/>
            <a:r>
              <a:rPr lang="en-US" sz="4300" b="1" dirty="0" smtClean="0">
                <a:latin typeface="Times New Roman" pitchFamily="18" charset="0"/>
                <a:cs typeface="Times New Roman" pitchFamily="18" charset="0"/>
              </a:rPr>
              <a:t>Opening Part: </a:t>
            </a:r>
            <a:r>
              <a:rPr lang="en-US" sz="4300" dirty="0" smtClean="0">
                <a:latin typeface="Times New Roman" pitchFamily="18" charset="0"/>
                <a:cs typeface="Times New Roman" pitchFamily="18" charset="0"/>
              </a:rPr>
              <a:t>The first paragraph of the mail writing must state the introduction of the writer. It also contains the previous correspondence if any.</a:t>
            </a:r>
          </a:p>
          <a:p>
            <a:pPr lvl="0" algn="just"/>
            <a:r>
              <a:rPr lang="en-US" sz="4300" b="1" dirty="0" smtClean="0">
                <a:latin typeface="Times New Roman" pitchFamily="18" charset="0"/>
                <a:cs typeface="Times New Roman" pitchFamily="18" charset="0"/>
              </a:rPr>
              <a:t>Main Part: </a:t>
            </a:r>
            <a:r>
              <a:rPr lang="en-US" sz="4300" dirty="0" smtClean="0">
                <a:latin typeface="Times New Roman" pitchFamily="18" charset="0"/>
                <a:cs typeface="Times New Roman" pitchFamily="18" charset="0"/>
              </a:rPr>
              <a:t>This paragraph states the main idea or the reason for writing. It must be clear, concise, complete, and to the point.</a:t>
            </a:r>
          </a:p>
          <a:p>
            <a:pPr lvl="0" algn="just"/>
            <a:r>
              <a:rPr lang="en-US" sz="4300" b="1" dirty="0" smtClean="0">
                <a:latin typeface="Times New Roman" pitchFamily="18" charset="0"/>
                <a:cs typeface="Times New Roman" pitchFamily="18" charset="0"/>
              </a:rPr>
              <a:t>Concluding Part: </a:t>
            </a:r>
            <a:r>
              <a:rPr lang="en-US" sz="4300" dirty="0" smtClean="0">
                <a:latin typeface="Times New Roman" pitchFamily="18" charset="0"/>
                <a:cs typeface="Times New Roman" pitchFamily="18" charset="0"/>
              </a:rPr>
              <a:t>It is the conclusion of the business letter. It shows the suggestions or the need of the action. The closing of the letter shows the expectation of the sender from the recipient. Always end your mail by courteous words like thanking you, warm regards, look forward to hearing from your side etc.</a:t>
            </a:r>
          </a:p>
          <a:p>
            <a:endParaRPr lang="en-US" dirty="0"/>
          </a:p>
        </p:txBody>
      </p:sp>
      <p:sp>
        <p:nvSpPr>
          <p:cNvPr id="2" name="Title 1"/>
          <p:cNvSpPr>
            <a:spLocks noGrp="1"/>
          </p:cNvSpPr>
          <p:nvPr>
            <p:ph type="title"/>
          </p:nvPr>
        </p:nvSpPr>
        <p:spPr/>
        <p:txBody>
          <a:bodyPr/>
          <a:lstStyle/>
          <a:p>
            <a:r>
              <a:rPr lang="en-US" b="1" dirty="0" smtClean="0"/>
              <a:t>7. The Body Paragraphs</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t>	</a:t>
            </a:r>
            <a:r>
              <a:rPr lang="en-US" dirty="0" smtClean="0">
                <a:latin typeface="Times New Roman" pitchFamily="18" charset="0"/>
                <a:cs typeface="Times New Roman" pitchFamily="18" charset="0"/>
              </a:rPr>
              <a:t>	It is a humble way of ending a letter. It is written in accordance with the salutation. The most generally used complimentary close are Yours faithfully, Yours sincerely, and Thanks &amp; Regards.</a:t>
            </a:r>
          </a:p>
          <a:p>
            <a:pPr>
              <a:buNone/>
            </a:pPr>
            <a:r>
              <a:rPr lang="en-US" b="1" dirty="0" smtClean="0">
                <a:latin typeface="Times New Roman" pitchFamily="18" charset="0"/>
                <a:cs typeface="Times New Roman" pitchFamily="18" charset="0"/>
              </a:rPr>
              <a:t>9. Signature and Writer’s Identification</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It includes the signature, name, and designation of the sender. It can also include other details like contact number, address, etc. The signature is handwritten just above the name of the sender.</a:t>
            </a:r>
          </a:p>
          <a:p>
            <a:endParaRPr lang="en-US" dirty="0"/>
          </a:p>
        </p:txBody>
      </p:sp>
      <p:sp>
        <p:nvSpPr>
          <p:cNvPr id="2" name="Title 1"/>
          <p:cNvSpPr>
            <a:spLocks noGrp="1"/>
          </p:cNvSpPr>
          <p:nvPr>
            <p:ph type="title"/>
          </p:nvPr>
        </p:nvSpPr>
        <p:spPr/>
        <p:txBody>
          <a:bodyPr>
            <a:normAutofit fontScale="90000"/>
          </a:bodyPr>
          <a:lstStyle/>
          <a:p>
            <a:r>
              <a:rPr lang="en-US" b="1" dirty="0" smtClean="0"/>
              <a:t>8. The Complimentary Close</a:t>
            </a:r>
            <a:r>
              <a:rPr lang="en-US" dirty="0" smtClean="0"/>
              <a:t/>
            </a:r>
            <a:br>
              <a:rPr lang="en-US" dirty="0" smtClean="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buNone/>
            </a:pPr>
            <a:r>
              <a:rPr lang="en-US" dirty="0" smtClean="0"/>
              <a:t>	</a:t>
            </a:r>
            <a:r>
              <a:rPr lang="en-US" dirty="0" smtClean="0">
                <a:latin typeface="Times New Roman" pitchFamily="18" charset="0"/>
                <a:cs typeface="Times New Roman" pitchFamily="18" charset="0"/>
              </a:rPr>
              <a:t>	Enclosures show the documents attached to the letter. The documents can be anything like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draft, bills, receipts, invoices, etc. It is listed one by one.</a:t>
            </a:r>
          </a:p>
          <a:p>
            <a:pPr>
              <a:buNone/>
            </a:pPr>
            <a:r>
              <a:rPr lang="en-US" b="1" dirty="0" smtClean="0">
                <a:latin typeface="Times New Roman" pitchFamily="18" charset="0"/>
                <a:cs typeface="Times New Roman" pitchFamily="18" charset="0"/>
              </a:rPr>
              <a:t>11. Copy Circulation</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It is needed when the copies of the letter are sent to other persons. It is denoted as C.C.</a:t>
            </a:r>
          </a:p>
          <a:p>
            <a:pPr>
              <a:buNone/>
            </a:pPr>
            <a:r>
              <a:rPr lang="en-US" b="1" dirty="0" smtClean="0">
                <a:latin typeface="Times New Roman" pitchFamily="18" charset="0"/>
                <a:cs typeface="Times New Roman" pitchFamily="18" charset="0"/>
              </a:rPr>
              <a:t>12. PostScript</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The sender can mention it when he wants to add something other than the message in the body of the letter.</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b="1" dirty="0" smtClean="0"/>
              <a:t>10. Enclosures</a:t>
            </a:r>
            <a:r>
              <a:rPr lang="en-US" dirty="0" smtClean="0"/>
              <a:t/>
            </a:r>
            <a:br>
              <a:rPr lang="en-US" dirty="0" smtClean="0"/>
            </a:b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TotalTime>
  <Words>85</Words>
  <Application>Microsoft Office PowerPoint</Application>
  <PresentationFormat>On-screen Show (4:3)</PresentationFormat>
  <Paragraphs>57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Business Letters</vt:lpstr>
      <vt:lpstr>Business Letters </vt:lpstr>
      <vt:lpstr>Parts of Business Letter </vt:lpstr>
      <vt:lpstr>1. The Heading or Letterhead</vt:lpstr>
      <vt:lpstr>4. The Inside Address </vt:lpstr>
      <vt:lpstr>7. The Body Paragraphs</vt:lpstr>
      <vt:lpstr>8. The Complimentary Close </vt:lpstr>
      <vt:lpstr>10. Enclosures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Letters </dc:title>
  <dc:creator>cpac</dc:creator>
  <cp:lastModifiedBy>cpac</cp:lastModifiedBy>
  <cp:revision>3</cp:revision>
  <dcterms:created xsi:type="dcterms:W3CDTF">2006-08-16T00:00:00Z</dcterms:created>
  <dcterms:modified xsi:type="dcterms:W3CDTF">2024-11-19T09:57:51Z</dcterms:modified>
</cp:coreProperties>
</file>