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5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5143500" type="screen16x9"/>
  <p:notesSz cx="6858000" cy="9144000"/>
  <p:embeddedFontLst>
    <p:embeddedFont>
      <p:font typeface="DM Sans" panose="020B0604020202020204" charset="0"/>
      <p:regular r:id="rId13"/>
      <p:bold r:id="rId14"/>
      <p:italic r:id="rId15"/>
      <p:boldItalic r:id="rId16"/>
    </p:embeddedFont>
    <p:embeddedFont>
      <p:font typeface="DM Sans Medium" panose="020B0604020202020204" charset="0"/>
      <p:regular r:id="rId17"/>
      <p:bold r:id="rId18"/>
      <p:italic r:id="rId19"/>
      <p:boldItalic r:id="rId20"/>
    </p:embeddedFont>
    <p:embeddedFont>
      <p:font typeface="Hepta Slab SemiBold" panose="020B0604020202020204" charset="0"/>
      <p:regular r:id="rId21"/>
      <p:bold r:id="rId22"/>
    </p:embeddedFont>
    <p:embeddedFont>
      <p:font typeface="Glegoo" panose="020B0604020202020204" charset="0"/>
      <p:regular r:id="rId23"/>
      <p:bold r:id="rId24"/>
    </p:embeddedFont>
    <p:embeddedFont>
      <p:font typeface="DM Sans SemiBold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864" y="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540182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SLIDES_API160355019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SLIDES_API160355019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9048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SLIDES_API1603550197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9" name="Google Shape;1129;SLIDES_API1603550197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7539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SLIDES_API1603550197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8" name="Google Shape;1138;SLIDES_API1603550197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896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SLIDES_API1603550197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5" name="Google Shape;1145;SLIDES_API1603550197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8323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SLIDES_API1603550197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4" name="Google Shape;1154;SLIDES_API1603550197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8968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SLIDES_API1603550197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SLIDES_API1603550197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4017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SLIDES_API1603550197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8" name="Google Shape;1168;SLIDES_API1603550197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9762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SLIDES_API1603550197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5" name="Google Shape;1175;SLIDES_API1603550197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4215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SLIDES_API1603550197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2" name="Google Shape;1182;SLIDES_API1603550197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53538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SLIDES_API1603550197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9" name="Google Shape;1189;SLIDES_API1603550197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7425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Title slide" type="title">
  <p:cSld name="TITLE">
    <p:bg>
      <p:bgPr>
        <a:solidFill>
          <a:schemeClr val="accen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subTitle" idx="1"/>
          </p:nvPr>
        </p:nvSpPr>
        <p:spPr>
          <a:xfrm>
            <a:off x="1566075" y="2986525"/>
            <a:ext cx="6022500" cy="469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DM Sans SemiBold"/>
              <a:buNone/>
              <a:defRPr sz="2800">
                <a:solidFill>
                  <a:schemeClr val="accent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" name="Google Shape;57;p14"/>
          <p:cNvSpPr/>
          <p:nvPr/>
        </p:nvSpPr>
        <p:spPr>
          <a:xfrm>
            <a:off x="-281150" y="4354625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8" name="Google Shape;58;p14"/>
          <p:cNvSpPr/>
          <p:nvPr/>
        </p:nvSpPr>
        <p:spPr>
          <a:xfrm rot="10800000">
            <a:off x="7634350" y="-519750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59" name="Google Shape;59;p14"/>
          <p:cNvGrpSpPr/>
          <p:nvPr/>
        </p:nvGrpSpPr>
        <p:grpSpPr>
          <a:xfrm>
            <a:off x="455105" y="190698"/>
            <a:ext cx="2277538" cy="2277538"/>
            <a:chOff x="987244" y="313753"/>
            <a:chExt cx="555321" cy="555321"/>
          </a:xfrm>
        </p:grpSpPr>
        <p:grpSp>
          <p:nvGrpSpPr>
            <p:cNvPr id="60" name="Google Shape;60;p14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61" name="Google Shape;61;p14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2" name="Google Shape;62;p14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3" name="Google Shape;63;p14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4" name="Google Shape;64;p14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65" name="Google Shape;65;p14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66" name="Google Shape;66;p14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7" name="Google Shape;67;p14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8" name="Google Shape;68;p14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9" name="Google Shape;69;p14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70" name="Google Shape;70;p14"/>
          <p:cNvSpPr txBox="1">
            <a:spLocks noGrp="1"/>
          </p:cNvSpPr>
          <p:nvPr>
            <p:ph type="ctrTitle"/>
          </p:nvPr>
        </p:nvSpPr>
        <p:spPr>
          <a:xfrm>
            <a:off x="1566075" y="820775"/>
            <a:ext cx="6022500" cy="2052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None/>
              <a:defRPr sz="40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71" name="Google Shape;71;p14"/>
          <p:cNvGrpSpPr/>
          <p:nvPr/>
        </p:nvGrpSpPr>
        <p:grpSpPr>
          <a:xfrm>
            <a:off x="302263" y="4600963"/>
            <a:ext cx="392675" cy="392675"/>
            <a:chOff x="458050" y="265600"/>
            <a:chExt cx="392675" cy="392675"/>
          </a:xfrm>
        </p:grpSpPr>
        <p:sp>
          <p:nvSpPr>
            <p:cNvPr id="72" name="Google Shape;72;p1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76" name="Google Shape;76;p14"/>
          <p:cNvGrpSpPr/>
          <p:nvPr/>
        </p:nvGrpSpPr>
        <p:grpSpPr>
          <a:xfrm>
            <a:off x="842163" y="4600950"/>
            <a:ext cx="392675" cy="392675"/>
            <a:chOff x="458050" y="265600"/>
            <a:chExt cx="392675" cy="392675"/>
          </a:xfrm>
        </p:grpSpPr>
        <p:sp>
          <p:nvSpPr>
            <p:cNvPr id="77" name="Google Shape;77;p1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0" name="Google Shape;80;p1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81" name="Google Shape;81;p14"/>
          <p:cNvGrpSpPr/>
          <p:nvPr/>
        </p:nvGrpSpPr>
        <p:grpSpPr>
          <a:xfrm>
            <a:off x="571394" y="4219963"/>
            <a:ext cx="392675" cy="392675"/>
            <a:chOff x="458050" y="265600"/>
            <a:chExt cx="392675" cy="392675"/>
          </a:xfrm>
        </p:grpSpPr>
        <p:sp>
          <p:nvSpPr>
            <p:cNvPr id="82" name="Google Shape;82;p1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4" name="Google Shape;84;p1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5" name="Google Shape;85;p1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86" name="Google Shape;86;p14"/>
          <p:cNvGrpSpPr/>
          <p:nvPr/>
        </p:nvGrpSpPr>
        <p:grpSpPr>
          <a:xfrm>
            <a:off x="1111294" y="4219950"/>
            <a:ext cx="392675" cy="392675"/>
            <a:chOff x="458050" y="265600"/>
            <a:chExt cx="392675" cy="392675"/>
          </a:xfrm>
        </p:grpSpPr>
        <p:sp>
          <p:nvSpPr>
            <p:cNvPr id="87" name="Google Shape;87;p1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1" name="Google Shape;91;p14"/>
          <p:cNvGrpSpPr/>
          <p:nvPr/>
        </p:nvGrpSpPr>
        <p:grpSpPr>
          <a:xfrm>
            <a:off x="8137738" y="-49687"/>
            <a:ext cx="392675" cy="392675"/>
            <a:chOff x="458050" y="265600"/>
            <a:chExt cx="392675" cy="392675"/>
          </a:xfrm>
        </p:grpSpPr>
        <p:sp>
          <p:nvSpPr>
            <p:cNvPr id="92" name="Google Shape;92;p1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6" name="Google Shape;96;p14"/>
          <p:cNvGrpSpPr/>
          <p:nvPr/>
        </p:nvGrpSpPr>
        <p:grpSpPr>
          <a:xfrm>
            <a:off x="8677638" y="-49700"/>
            <a:ext cx="392675" cy="392675"/>
            <a:chOff x="458050" y="265600"/>
            <a:chExt cx="392675" cy="392675"/>
          </a:xfrm>
        </p:grpSpPr>
        <p:sp>
          <p:nvSpPr>
            <p:cNvPr id="97" name="Google Shape;97;p1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8" name="Google Shape;98;p1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" name="Google Shape;99;p1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0" name="Google Shape;100;p1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101" name="Google Shape;101;p14"/>
          <p:cNvSpPr/>
          <p:nvPr/>
        </p:nvSpPr>
        <p:spPr>
          <a:xfrm>
            <a:off x="8137749" y="4148902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Agenda">
  <p:cSld name="CUSTOM">
    <p:bg>
      <p:bgPr>
        <a:solidFill>
          <a:schemeClr val="accent2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/>
          <p:nvPr/>
        </p:nvSpPr>
        <p:spPr>
          <a:xfrm flipH="1">
            <a:off x="1737400" y="283725"/>
            <a:ext cx="7132500" cy="4589700"/>
          </a:xfrm>
          <a:prstGeom prst="snip2DiagRect">
            <a:avLst>
              <a:gd name="adj1" fmla="val 0"/>
              <a:gd name="adj2" fmla="val 1233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4" name="Google Shape;104;p15"/>
          <p:cNvSpPr txBox="1">
            <a:spLocks noGrp="1"/>
          </p:cNvSpPr>
          <p:nvPr>
            <p:ph type="title"/>
          </p:nvPr>
        </p:nvSpPr>
        <p:spPr>
          <a:xfrm>
            <a:off x="3758275" y="547232"/>
            <a:ext cx="43794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05" name="Google Shape;105;p15"/>
          <p:cNvSpPr>
            <a:spLocks noGrp="1"/>
          </p:cNvSpPr>
          <p:nvPr>
            <p:ph type="pic" idx="2"/>
          </p:nvPr>
        </p:nvSpPr>
        <p:spPr>
          <a:xfrm>
            <a:off x="270920" y="994350"/>
            <a:ext cx="2931000" cy="315480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sp>
      <p:sp>
        <p:nvSpPr>
          <p:cNvPr id="106" name="Google Shape;106;p15"/>
          <p:cNvSpPr/>
          <p:nvPr/>
        </p:nvSpPr>
        <p:spPr>
          <a:xfrm>
            <a:off x="3758275" y="1471075"/>
            <a:ext cx="548700" cy="4581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01</a:t>
            </a:r>
            <a:endParaRPr sz="1800"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7" name="Google Shape;107;p15"/>
          <p:cNvSpPr txBox="1">
            <a:spLocks noGrp="1"/>
          </p:cNvSpPr>
          <p:nvPr>
            <p:ph type="subTitle" idx="1"/>
          </p:nvPr>
        </p:nvSpPr>
        <p:spPr>
          <a:xfrm>
            <a:off x="4499450" y="1470950"/>
            <a:ext cx="1257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5"/>
          <p:cNvSpPr/>
          <p:nvPr/>
        </p:nvSpPr>
        <p:spPr>
          <a:xfrm>
            <a:off x="6326525" y="1471138"/>
            <a:ext cx="548700" cy="4581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02</a:t>
            </a:r>
            <a:endParaRPr sz="1800"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9" name="Google Shape;109;p15"/>
          <p:cNvSpPr txBox="1">
            <a:spLocks noGrp="1"/>
          </p:cNvSpPr>
          <p:nvPr>
            <p:ph type="subTitle" idx="3"/>
          </p:nvPr>
        </p:nvSpPr>
        <p:spPr>
          <a:xfrm>
            <a:off x="7067700" y="1471013"/>
            <a:ext cx="1257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5"/>
          <p:cNvSpPr/>
          <p:nvPr/>
        </p:nvSpPr>
        <p:spPr>
          <a:xfrm>
            <a:off x="3746413" y="2738600"/>
            <a:ext cx="548700" cy="4581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03</a:t>
            </a:r>
            <a:endParaRPr sz="1800"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4"/>
          </p:nvPr>
        </p:nvSpPr>
        <p:spPr>
          <a:xfrm>
            <a:off x="4487588" y="2738475"/>
            <a:ext cx="1257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5"/>
          <p:cNvSpPr/>
          <p:nvPr/>
        </p:nvSpPr>
        <p:spPr>
          <a:xfrm>
            <a:off x="6314663" y="2738663"/>
            <a:ext cx="548700" cy="4581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04</a:t>
            </a:r>
            <a:endParaRPr sz="1800"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ubTitle" idx="5"/>
          </p:nvPr>
        </p:nvSpPr>
        <p:spPr>
          <a:xfrm>
            <a:off x="7055838" y="2738538"/>
            <a:ext cx="1257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5"/>
          <p:cNvSpPr/>
          <p:nvPr/>
        </p:nvSpPr>
        <p:spPr>
          <a:xfrm>
            <a:off x="3746413" y="3959650"/>
            <a:ext cx="548700" cy="4581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05</a:t>
            </a:r>
            <a:endParaRPr sz="1800"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5" name="Google Shape;115;p15"/>
          <p:cNvSpPr txBox="1">
            <a:spLocks noGrp="1"/>
          </p:cNvSpPr>
          <p:nvPr>
            <p:ph type="subTitle" idx="6"/>
          </p:nvPr>
        </p:nvSpPr>
        <p:spPr>
          <a:xfrm>
            <a:off x="4487588" y="3959525"/>
            <a:ext cx="1257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5"/>
          <p:cNvSpPr/>
          <p:nvPr/>
        </p:nvSpPr>
        <p:spPr>
          <a:xfrm>
            <a:off x="6314663" y="3959713"/>
            <a:ext cx="548700" cy="4581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06</a:t>
            </a:r>
            <a:endParaRPr sz="1800"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7" name="Google Shape;117;p15"/>
          <p:cNvSpPr txBox="1">
            <a:spLocks noGrp="1"/>
          </p:cNvSpPr>
          <p:nvPr>
            <p:ph type="subTitle" idx="7"/>
          </p:nvPr>
        </p:nvSpPr>
        <p:spPr>
          <a:xfrm>
            <a:off x="7055838" y="3959588"/>
            <a:ext cx="1257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grpSp>
        <p:nvGrpSpPr>
          <p:cNvPr id="118" name="Google Shape;118;p15"/>
          <p:cNvGrpSpPr/>
          <p:nvPr/>
        </p:nvGrpSpPr>
        <p:grpSpPr>
          <a:xfrm>
            <a:off x="924175" y="346675"/>
            <a:ext cx="392675" cy="392675"/>
            <a:chOff x="458050" y="265600"/>
            <a:chExt cx="392675" cy="392675"/>
          </a:xfrm>
        </p:grpSpPr>
        <p:sp>
          <p:nvSpPr>
            <p:cNvPr id="119" name="Google Shape;119;p1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21" name="Google Shape;121;p1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22" name="Google Shape;122;p1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23" name="Google Shape;123;p15"/>
          <p:cNvGrpSpPr/>
          <p:nvPr/>
        </p:nvGrpSpPr>
        <p:grpSpPr>
          <a:xfrm>
            <a:off x="8324675" y="4317441"/>
            <a:ext cx="908783" cy="908783"/>
            <a:chOff x="987244" y="313753"/>
            <a:chExt cx="555321" cy="555321"/>
          </a:xfrm>
        </p:grpSpPr>
        <p:grpSp>
          <p:nvGrpSpPr>
            <p:cNvPr id="124" name="Google Shape;124;p15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125" name="Google Shape;125;p15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26" name="Google Shape;126;p15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27" name="Google Shape;127;p15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28" name="Google Shape;128;p15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29" name="Google Shape;129;p15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130" name="Google Shape;130;p15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31" name="Google Shape;131;p15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32" name="Google Shape;132;p15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33" name="Google Shape;133;p15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Paragraph v2 - Image">
  <p:cSld name="CUSTOM_1">
    <p:bg>
      <p:bgPr>
        <a:solidFill>
          <a:schemeClr val="accent1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6"/>
          <p:cNvSpPr/>
          <p:nvPr/>
        </p:nvSpPr>
        <p:spPr>
          <a:xfrm>
            <a:off x="6860150" y="-3575"/>
            <a:ext cx="2365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6" name="Google Shape;136;p16"/>
          <p:cNvSpPr txBox="1">
            <a:spLocks noGrp="1"/>
          </p:cNvSpPr>
          <p:nvPr>
            <p:ph type="title"/>
          </p:nvPr>
        </p:nvSpPr>
        <p:spPr>
          <a:xfrm>
            <a:off x="628425" y="561800"/>
            <a:ext cx="3739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6"/>
          <p:cNvSpPr>
            <a:spLocks noGrp="1"/>
          </p:cNvSpPr>
          <p:nvPr>
            <p:ph type="pic" idx="2"/>
          </p:nvPr>
        </p:nvSpPr>
        <p:spPr>
          <a:xfrm>
            <a:off x="4664825" y="975600"/>
            <a:ext cx="4213800" cy="31923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38" name="Google Shape;138;p16"/>
          <p:cNvSpPr txBox="1">
            <a:spLocks noGrp="1"/>
          </p:cNvSpPr>
          <p:nvPr>
            <p:ph type="body" idx="1"/>
          </p:nvPr>
        </p:nvSpPr>
        <p:spPr>
          <a:xfrm>
            <a:off x="613575" y="1707800"/>
            <a:ext cx="3739200" cy="227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139" name="Google Shape;139;p16"/>
          <p:cNvGrpSpPr/>
          <p:nvPr/>
        </p:nvGrpSpPr>
        <p:grpSpPr>
          <a:xfrm>
            <a:off x="7788867" y="-840619"/>
            <a:ext cx="2277538" cy="2277538"/>
            <a:chOff x="987244" y="313753"/>
            <a:chExt cx="555321" cy="555321"/>
          </a:xfrm>
        </p:grpSpPr>
        <p:grpSp>
          <p:nvGrpSpPr>
            <p:cNvPr id="140" name="Google Shape;140;p16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141" name="Google Shape;141;p16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2" name="Google Shape;142;p16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3" name="Google Shape;143;p16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4" name="Google Shape;144;p16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45" name="Google Shape;145;p16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146" name="Google Shape;146;p16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7" name="Google Shape;147;p16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8" name="Google Shape;148;p16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9" name="Google Shape;149;p16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150" name="Google Shape;150;p16"/>
          <p:cNvGrpSpPr/>
          <p:nvPr/>
        </p:nvGrpSpPr>
        <p:grpSpPr>
          <a:xfrm>
            <a:off x="73663" y="4895554"/>
            <a:ext cx="392675" cy="392675"/>
            <a:chOff x="458050" y="265600"/>
            <a:chExt cx="392675" cy="392675"/>
          </a:xfrm>
        </p:grpSpPr>
        <p:sp>
          <p:nvSpPr>
            <p:cNvPr id="151" name="Google Shape;151;p1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52" name="Google Shape;152;p1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53" name="Google Shape;153;p1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54" name="Google Shape;154;p1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55" name="Google Shape;155;p16"/>
          <p:cNvGrpSpPr/>
          <p:nvPr/>
        </p:nvGrpSpPr>
        <p:grpSpPr>
          <a:xfrm>
            <a:off x="613563" y="4895542"/>
            <a:ext cx="392675" cy="392675"/>
            <a:chOff x="458050" y="265600"/>
            <a:chExt cx="392675" cy="392675"/>
          </a:xfrm>
        </p:grpSpPr>
        <p:sp>
          <p:nvSpPr>
            <p:cNvPr id="156" name="Google Shape;156;p1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57" name="Google Shape;157;p1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58" name="Google Shape;158;p1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59" name="Google Shape;159;p1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60" name="Google Shape;160;p16"/>
          <p:cNvGrpSpPr/>
          <p:nvPr/>
        </p:nvGrpSpPr>
        <p:grpSpPr>
          <a:xfrm>
            <a:off x="348063" y="4502879"/>
            <a:ext cx="392675" cy="392675"/>
            <a:chOff x="458050" y="265600"/>
            <a:chExt cx="392675" cy="392675"/>
          </a:xfrm>
        </p:grpSpPr>
        <p:sp>
          <p:nvSpPr>
            <p:cNvPr id="161" name="Google Shape;161;p1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62" name="Google Shape;162;p1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63" name="Google Shape;163;p1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64" name="Google Shape;164;p1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Paragraph v1">
  <p:cSld name="CUSTOM_1_1">
    <p:bg>
      <p:bgPr>
        <a:solidFill>
          <a:schemeClr val="accent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7"/>
          <p:cNvSpPr/>
          <p:nvPr/>
        </p:nvSpPr>
        <p:spPr>
          <a:xfrm>
            <a:off x="8656225" y="0"/>
            <a:ext cx="5595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7" name="Google Shape;167;p17"/>
          <p:cNvSpPr txBox="1">
            <a:spLocks noGrp="1"/>
          </p:cNvSpPr>
          <p:nvPr>
            <p:ph type="title"/>
          </p:nvPr>
        </p:nvSpPr>
        <p:spPr>
          <a:xfrm>
            <a:off x="284850" y="561800"/>
            <a:ext cx="75969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68" name="Google Shape;168;p17"/>
          <p:cNvSpPr txBox="1">
            <a:spLocks noGrp="1"/>
          </p:cNvSpPr>
          <p:nvPr>
            <p:ph type="body" idx="1"/>
          </p:nvPr>
        </p:nvSpPr>
        <p:spPr>
          <a:xfrm>
            <a:off x="270000" y="1464600"/>
            <a:ext cx="7596900" cy="252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169" name="Google Shape;169;p17"/>
          <p:cNvGrpSpPr/>
          <p:nvPr/>
        </p:nvGrpSpPr>
        <p:grpSpPr>
          <a:xfrm>
            <a:off x="73663" y="4677163"/>
            <a:ext cx="392675" cy="392675"/>
            <a:chOff x="458050" y="265600"/>
            <a:chExt cx="392675" cy="392675"/>
          </a:xfrm>
        </p:grpSpPr>
        <p:sp>
          <p:nvSpPr>
            <p:cNvPr id="170" name="Google Shape;170;p1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71" name="Google Shape;171;p1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72" name="Google Shape;172;p1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73" name="Google Shape;173;p1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74" name="Google Shape;174;p17"/>
          <p:cNvGrpSpPr/>
          <p:nvPr/>
        </p:nvGrpSpPr>
        <p:grpSpPr>
          <a:xfrm>
            <a:off x="613563" y="4677150"/>
            <a:ext cx="392675" cy="392675"/>
            <a:chOff x="458050" y="265600"/>
            <a:chExt cx="392675" cy="392675"/>
          </a:xfrm>
        </p:grpSpPr>
        <p:sp>
          <p:nvSpPr>
            <p:cNvPr id="175" name="Google Shape;175;p1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76" name="Google Shape;176;p1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77" name="Google Shape;177;p1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78" name="Google Shape;178;p1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79" name="Google Shape;179;p17"/>
          <p:cNvGrpSpPr/>
          <p:nvPr/>
        </p:nvGrpSpPr>
        <p:grpSpPr>
          <a:xfrm>
            <a:off x="348063" y="4284488"/>
            <a:ext cx="392675" cy="392675"/>
            <a:chOff x="458050" y="265600"/>
            <a:chExt cx="392675" cy="392675"/>
          </a:xfrm>
        </p:grpSpPr>
        <p:sp>
          <p:nvSpPr>
            <p:cNvPr id="180" name="Google Shape;180;p1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81" name="Google Shape;181;p1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82" name="Google Shape;182;p1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83" name="Google Shape;183;p1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184" name="Google Shape;184;p17"/>
          <p:cNvSpPr/>
          <p:nvPr/>
        </p:nvSpPr>
        <p:spPr>
          <a:xfrm>
            <a:off x="8137749" y="-626998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paragraphs">
  <p:cSld name="CUSTOM_1_1_1">
    <p:bg>
      <p:bgPr>
        <a:solidFill>
          <a:schemeClr val="accent1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8"/>
          <p:cNvSpPr txBox="1">
            <a:spLocks noGrp="1"/>
          </p:cNvSpPr>
          <p:nvPr>
            <p:ph type="body" idx="1"/>
          </p:nvPr>
        </p:nvSpPr>
        <p:spPr>
          <a:xfrm>
            <a:off x="270000" y="1410798"/>
            <a:ext cx="2346900" cy="243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87" name="Google Shape;187;p18"/>
          <p:cNvSpPr txBox="1">
            <a:spLocks noGrp="1"/>
          </p:cNvSpPr>
          <p:nvPr>
            <p:ph type="body" idx="2"/>
          </p:nvPr>
        </p:nvSpPr>
        <p:spPr>
          <a:xfrm>
            <a:off x="6235900" y="1410798"/>
            <a:ext cx="2346900" cy="243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88" name="Google Shape;188;p18"/>
          <p:cNvSpPr txBox="1">
            <a:spLocks noGrp="1"/>
          </p:cNvSpPr>
          <p:nvPr>
            <p:ph type="body" idx="3"/>
          </p:nvPr>
        </p:nvSpPr>
        <p:spPr>
          <a:xfrm>
            <a:off x="3312275" y="1410798"/>
            <a:ext cx="2346900" cy="243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89" name="Google Shape;189;p18"/>
          <p:cNvSpPr/>
          <p:nvPr/>
        </p:nvSpPr>
        <p:spPr>
          <a:xfrm>
            <a:off x="-890750" y="4354625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0" name="Google Shape;190;p18"/>
          <p:cNvSpPr/>
          <p:nvPr/>
        </p:nvSpPr>
        <p:spPr>
          <a:xfrm rot="10800000">
            <a:off x="7634350" y="-519750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91" name="Google Shape;191;p18"/>
          <p:cNvGrpSpPr/>
          <p:nvPr/>
        </p:nvGrpSpPr>
        <p:grpSpPr>
          <a:xfrm>
            <a:off x="-307337" y="4600963"/>
            <a:ext cx="392675" cy="392675"/>
            <a:chOff x="458050" y="265600"/>
            <a:chExt cx="392675" cy="392675"/>
          </a:xfrm>
        </p:grpSpPr>
        <p:sp>
          <p:nvSpPr>
            <p:cNvPr id="192" name="Google Shape;192;p1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93" name="Google Shape;193;p1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94" name="Google Shape;194;p1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95" name="Google Shape;195;p1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96" name="Google Shape;196;p18"/>
          <p:cNvGrpSpPr/>
          <p:nvPr/>
        </p:nvGrpSpPr>
        <p:grpSpPr>
          <a:xfrm>
            <a:off x="232563" y="4600950"/>
            <a:ext cx="392675" cy="392675"/>
            <a:chOff x="458050" y="265600"/>
            <a:chExt cx="392675" cy="392675"/>
          </a:xfrm>
        </p:grpSpPr>
        <p:sp>
          <p:nvSpPr>
            <p:cNvPr id="197" name="Google Shape;197;p1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98" name="Google Shape;198;p1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99" name="Google Shape;199;p1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0" name="Google Shape;200;p1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01" name="Google Shape;201;p18"/>
          <p:cNvGrpSpPr/>
          <p:nvPr/>
        </p:nvGrpSpPr>
        <p:grpSpPr>
          <a:xfrm>
            <a:off x="-38206" y="4219963"/>
            <a:ext cx="392675" cy="392675"/>
            <a:chOff x="458050" y="265600"/>
            <a:chExt cx="392675" cy="392675"/>
          </a:xfrm>
        </p:grpSpPr>
        <p:sp>
          <p:nvSpPr>
            <p:cNvPr id="202" name="Google Shape;202;p1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3" name="Google Shape;203;p1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4" name="Google Shape;204;p1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5" name="Google Shape;205;p1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06" name="Google Shape;206;p18"/>
          <p:cNvGrpSpPr/>
          <p:nvPr/>
        </p:nvGrpSpPr>
        <p:grpSpPr>
          <a:xfrm>
            <a:off x="501694" y="4219950"/>
            <a:ext cx="392675" cy="392675"/>
            <a:chOff x="458050" y="265600"/>
            <a:chExt cx="392675" cy="392675"/>
          </a:xfrm>
        </p:grpSpPr>
        <p:sp>
          <p:nvSpPr>
            <p:cNvPr id="207" name="Google Shape;207;p1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8" name="Google Shape;208;p1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9" name="Google Shape;209;p1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0" name="Google Shape;210;p1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11" name="Google Shape;211;p18"/>
          <p:cNvGrpSpPr/>
          <p:nvPr/>
        </p:nvGrpSpPr>
        <p:grpSpPr>
          <a:xfrm>
            <a:off x="8137738" y="-49687"/>
            <a:ext cx="392675" cy="392675"/>
            <a:chOff x="458050" y="265600"/>
            <a:chExt cx="392675" cy="392675"/>
          </a:xfrm>
        </p:grpSpPr>
        <p:sp>
          <p:nvSpPr>
            <p:cNvPr id="212" name="Google Shape;212;p1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3" name="Google Shape;213;p1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4" name="Google Shape;214;p1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5" name="Google Shape;215;p1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16" name="Google Shape;216;p18"/>
          <p:cNvGrpSpPr/>
          <p:nvPr/>
        </p:nvGrpSpPr>
        <p:grpSpPr>
          <a:xfrm>
            <a:off x="8677638" y="-49700"/>
            <a:ext cx="392675" cy="392675"/>
            <a:chOff x="458050" y="265600"/>
            <a:chExt cx="392675" cy="392675"/>
          </a:xfrm>
        </p:grpSpPr>
        <p:sp>
          <p:nvSpPr>
            <p:cNvPr id="217" name="Google Shape;217;p1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8" name="Google Shape;218;p1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9" name="Google Shape;219;p1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20" name="Google Shape;220;p1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221" name="Google Shape;221;p18"/>
          <p:cNvSpPr/>
          <p:nvPr/>
        </p:nvSpPr>
        <p:spPr>
          <a:xfrm>
            <a:off x="8137749" y="4148902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22" name="Google Shape;222;p18"/>
          <p:cNvSpPr txBox="1">
            <a:spLocks noGrp="1"/>
          </p:cNvSpPr>
          <p:nvPr>
            <p:ph type="title"/>
          </p:nvPr>
        </p:nvSpPr>
        <p:spPr>
          <a:xfrm>
            <a:off x="284850" y="574050"/>
            <a:ext cx="75969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an image and 4 bullets">
  <p:cSld name="CUSTOM_2">
    <p:bg>
      <p:bgPr>
        <a:solidFill>
          <a:schemeClr val="accent3"/>
        </a:soli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9"/>
          <p:cNvSpPr/>
          <p:nvPr/>
        </p:nvSpPr>
        <p:spPr>
          <a:xfrm>
            <a:off x="8361079" y="2599772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225" name="Google Shape;225;p19"/>
          <p:cNvGrpSpPr/>
          <p:nvPr/>
        </p:nvGrpSpPr>
        <p:grpSpPr>
          <a:xfrm>
            <a:off x="2378667" y="-688219"/>
            <a:ext cx="2277538" cy="2277538"/>
            <a:chOff x="987244" y="313753"/>
            <a:chExt cx="555321" cy="555321"/>
          </a:xfrm>
        </p:grpSpPr>
        <p:grpSp>
          <p:nvGrpSpPr>
            <p:cNvPr id="226" name="Google Shape;226;p19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227" name="Google Shape;227;p19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28" name="Google Shape;228;p19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29" name="Google Shape;229;p19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30" name="Google Shape;230;p19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31" name="Google Shape;231;p19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232" name="Google Shape;232;p19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33" name="Google Shape;233;p19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34" name="Google Shape;234;p19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35" name="Google Shape;235;p19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236" name="Google Shape;236;p19"/>
          <p:cNvSpPr/>
          <p:nvPr/>
        </p:nvSpPr>
        <p:spPr>
          <a:xfrm>
            <a:off x="-60650" y="2429400"/>
            <a:ext cx="4167600" cy="276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7" name="Google Shape;237;p19"/>
          <p:cNvSpPr/>
          <p:nvPr/>
        </p:nvSpPr>
        <p:spPr>
          <a:xfrm>
            <a:off x="4651625" y="1951925"/>
            <a:ext cx="4194000" cy="845400"/>
          </a:xfrm>
          <a:prstGeom prst="snip1Rect">
            <a:avLst>
              <a:gd name="adj" fmla="val 277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8" name="Google Shape;238;p19"/>
          <p:cNvSpPr txBox="1">
            <a:spLocks noGrp="1"/>
          </p:cNvSpPr>
          <p:nvPr>
            <p:ph type="title"/>
          </p:nvPr>
        </p:nvSpPr>
        <p:spPr>
          <a:xfrm>
            <a:off x="4664825" y="269950"/>
            <a:ext cx="41676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9"/>
          <p:cNvSpPr txBox="1">
            <a:spLocks noGrp="1"/>
          </p:cNvSpPr>
          <p:nvPr>
            <p:ph type="body" idx="1"/>
          </p:nvPr>
        </p:nvSpPr>
        <p:spPr>
          <a:xfrm>
            <a:off x="5203850" y="2064275"/>
            <a:ext cx="3452100" cy="620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40" name="Google Shape;240;p19"/>
          <p:cNvSpPr/>
          <p:nvPr/>
        </p:nvSpPr>
        <p:spPr>
          <a:xfrm>
            <a:off x="4801450" y="2246225"/>
            <a:ext cx="256800" cy="256800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1" name="Google Shape;241;p19"/>
          <p:cNvSpPr/>
          <p:nvPr/>
        </p:nvSpPr>
        <p:spPr>
          <a:xfrm>
            <a:off x="4651625" y="2986563"/>
            <a:ext cx="4194000" cy="845400"/>
          </a:xfrm>
          <a:prstGeom prst="snip1Rect">
            <a:avLst>
              <a:gd name="adj" fmla="val 277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2" name="Google Shape;242;p19"/>
          <p:cNvSpPr txBox="1">
            <a:spLocks noGrp="1"/>
          </p:cNvSpPr>
          <p:nvPr>
            <p:ph type="body" idx="2"/>
          </p:nvPr>
        </p:nvSpPr>
        <p:spPr>
          <a:xfrm>
            <a:off x="5203850" y="3098913"/>
            <a:ext cx="3452100" cy="620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43" name="Google Shape;243;p19"/>
          <p:cNvSpPr/>
          <p:nvPr/>
        </p:nvSpPr>
        <p:spPr>
          <a:xfrm>
            <a:off x="4801450" y="3280863"/>
            <a:ext cx="256800" cy="256800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4" name="Google Shape;244;p19"/>
          <p:cNvSpPr/>
          <p:nvPr/>
        </p:nvSpPr>
        <p:spPr>
          <a:xfrm>
            <a:off x="4664825" y="4021200"/>
            <a:ext cx="4194000" cy="845400"/>
          </a:xfrm>
          <a:prstGeom prst="snip1Rect">
            <a:avLst>
              <a:gd name="adj" fmla="val 277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5" name="Google Shape;245;p19"/>
          <p:cNvSpPr txBox="1">
            <a:spLocks noGrp="1"/>
          </p:cNvSpPr>
          <p:nvPr>
            <p:ph type="body" idx="3"/>
          </p:nvPr>
        </p:nvSpPr>
        <p:spPr>
          <a:xfrm>
            <a:off x="5217050" y="4133550"/>
            <a:ext cx="3452100" cy="620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46" name="Google Shape;246;p19"/>
          <p:cNvSpPr/>
          <p:nvPr/>
        </p:nvSpPr>
        <p:spPr>
          <a:xfrm>
            <a:off x="4814650" y="4315500"/>
            <a:ext cx="256800" cy="256800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7" name="Google Shape;247;p19"/>
          <p:cNvSpPr/>
          <p:nvPr/>
        </p:nvSpPr>
        <p:spPr>
          <a:xfrm>
            <a:off x="-60650" y="-85625"/>
            <a:ext cx="2360700" cy="251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8" name="Google Shape;248;p19"/>
          <p:cNvSpPr>
            <a:spLocks noGrp="1"/>
          </p:cNvSpPr>
          <p:nvPr>
            <p:ph type="pic" idx="4"/>
          </p:nvPr>
        </p:nvSpPr>
        <p:spPr>
          <a:xfrm>
            <a:off x="281825" y="267550"/>
            <a:ext cx="3476400" cy="45990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249" name="Google Shape;249;p19"/>
          <p:cNvSpPr/>
          <p:nvPr/>
        </p:nvSpPr>
        <p:spPr>
          <a:xfrm>
            <a:off x="-60650" y="4869525"/>
            <a:ext cx="342600" cy="321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0" name="Google Shape;250;p19"/>
          <p:cNvSpPr/>
          <p:nvPr/>
        </p:nvSpPr>
        <p:spPr>
          <a:xfrm>
            <a:off x="4651625" y="917288"/>
            <a:ext cx="4194000" cy="845400"/>
          </a:xfrm>
          <a:prstGeom prst="snip1Rect">
            <a:avLst>
              <a:gd name="adj" fmla="val 277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1" name="Google Shape;251;p19"/>
          <p:cNvSpPr txBox="1">
            <a:spLocks noGrp="1"/>
          </p:cNvSpPr>
          <p:nvPr>
            <p:ph type="body" idx="5"/>
          </p:nvPr>
        </p:nvSpPr>
        <p:spPr>
          <a:xfrm>
            <a:off x="5203850" y="1029638"/>
            <a:ext cx="3452100" cy="620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2" name="Google Shape;252;p19"/>
          <p:cNvSpPr/>
          <p:nvPr/>
        </p:nvSpPr>
        <p:spPr>
          <a:xfrm>
            <a:off x="4801450" y="1211588"/>
            <a:ext cx="256800" cy="256800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Bullet Points v1">
  <p:cSld name="CUSTOM_2_1">
    <p:bg>
      <p:bgPr>
        <a:solidFill>
          <a:schemeClr val="accent3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0"/>
          <p:cNvSpPr/>
          <p:nvPr/>
        </p:nvSpPr>
        <p:spPr>
          <a:xfrm>
            <a:off x="8361079" y="4047572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255" name="Google Shape;255;p20"/>
          <p:cNvGrpSpPr/>
          <p:nvPr/>
        </p:nvGrpSpPr>
        <p:grpSpPr>
          <a:xfrm>
            <a:off x="2378667" y="-688219"/>
            <a:ext cx="2277538" cy="2277538"/>
            <a:chOff x="987244" y="313753"/>
            <a:chExt cx="555321" cy="555321"/>
          </a:xfrm>
        </p:grpSpPr>
        <p:grpSp>
          <p:nvGrpSpPr>
            <p:cNvPr id="256" name="Google Shape;256;p20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257" name="Google Shape;257;p20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58" name="Google Shape;258;p20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59" name="Google Shape;259;p20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60" name="Google Shape;260;p20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61" name="Google Shape;261;p20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262" name="Google Shape;262;p20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63" name="Google Shape;263;p20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64" name="Google Shape;264;p20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65" name="Google Shape;265;p20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266" name="Google Shape;266;p20"/>
          <p:cNvSpPr/>
          <p:nvPr/>
        </p:nvSpPr>
        <p:spPr>
          <a:xfrm>
            <a:off x="-60650" y="2429400"/>
            <a:ext cx="4167600" cy="276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67" name="Google Shape;267;p20"/>
          <p:cNvSpPr txBox="1">
            <a:spLocks noGrp="1"/>
          </p:cNvSpPr>
          <p:nvPr>
            <p:ph type="title"/>
          </p:nvPr>
        </p:nvSpPr>
        <p:spPr>
          <a:xfrm>
            <a:off x="4664825" y="699100"/>
            <a:ext cx="41676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20"/>
          <p:cNvSpPr/>
          <p:nvPr/>
        </p:nvSpPr>
        <p:spPr>
          <a:xfrm>
            <a:off x="-60650" y="-85625"/>
            <a:ext cx="2360700" cy="251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69" name="Google Shape;269;p20"/>
          <p:cNvSpPr>
            <a:spLocks noGrp="1"/>
          </p:cNvSpPr>
          <p:nvPr>
            <p:ph type="pic" idx="2"/>
          </p:nvPr>
        </p:nvSpPr>
        <p:spPr>
          <a:xfrm>
            <a:off x="281825" y="267550"/>
            <a:ext cx="3476400" cy="45990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270" name="Google Shape;270;p20"/>
          <p:cNvSpPr/>
          <p:nvPr/>
        </p:nvSpPr>
        <p:spPr>
          <a:xfrm>
            <a:off x="-60650" y="4869525"/>
            <a:ext cx="342600" cy="321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71" name="Google Shape;271;p20"/>
          <p:cNvSpPr txBox="1">
            <a:spLocks noGrp="1"/>
          </p:cNvSpPr>
          <p:nvPr>
            <p:ph type="body" idx="1"/>
          </p:nvPr>
        </p:nvSpPr>
        <p:spPr>
          <a:xfrm>
            <a:off x="4734825" y="1458800"/>
            <a:ext cx="40977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Bullet Points v2">
  <p:cSld name="CUSTOM_9">
    <p:bg>
      <p:bgPr>
        <a:solidFill>
          <a:schemeClr val="accent1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1"/>
          <p:cNvSpPr txBox="1">
            <a:spLocks noGrp="1"/>
          </p:cNvSpPr>
          <p:nvPr>
            <p:ph type="title"/>
          </p:nvPr>
        </p:nvSpPr>
        <p:spPr>
          <a:xfrm>
            <a:off x="311700" y="269950"/>
            <a:ext cx="4095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grpSp>
        <p:nvGrpSpPr>
          <p:cNvPr id="274" name="Google Shape;274;p21"/>
          <p:cNvGrpSpPr/>
          <p:nvPr/>
        </p:nvGrpSpPr>
        <p:grpSpPr>
          <a:xfrm>
            <a:off x="-1098745" y="3967456"/>
            <a:ext cx="2277538" cy="2277538"/>
            <a:chOff x="987244" y="313753"/>
            <a:chExt cx="555321" cy="555321"/>
          </a:xfrm>
        </p:grpSpPr>
        <p:grpSp>
          <p:nvGrpSpPr>
            <p:cNvPr id="275" name="Google Shape;275;p21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276" name="Google Shape;276;p21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77" name="Google Shape;277;p21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78" name="Google Shape;278;p21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79" name="Google Shape;279;p21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80" name="Google Shape;280;p21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281" name="Google Shape;281;p21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82" name="Google Shape;282;p21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83" name="Google Shape;283;p21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84" name="Google Shape;284;p21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285" name="Google Shape;285;p21"/>
          <p:cNvSpPr/>
          <p:nvPr/>
        </p:nvSpPr>
        <p:spPr>
          <a:xfrm flipH="1">
            <a:off x="5007801" y="2429400"/>
            <a:ext cx="4167600" cy="276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6" name="Google Shape;286;p21"/>
          <p:cNvSpPr/>
          <p:nvPr/>
        </p:nvSpPr>
        <p:spPr>
          <a:xfrm flipH="1">
            <a:off x="6804234" y="-85625"/>
            <a:ext cx="2360700" cy="251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7" name="Google Shape;287;p21"/>
          <p:cNvSpPr>
            <a:spLocks noGrp="1"/>
          </p:cNvSpPr>
          <p:nvPr>
            <p:ph type="pic" idx="2"/>
          </p:nvPr>
        </p:nvSpPr>
        <p:spPr>
          <a:xfrm>
            <a:off x="5350276" y="267550"/>
            <a:ext cx="3476400" cy="45990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288" name="Google Shape;288;p21"/>
          <p:cNvSpPr/>
          <p:nvPr/>
        </p:nvSpPr>
        <p:spPr>
          <a:xfrm>
            <a:off x="8805742" y="4869525"/>
            <a:ext cx="342600" cy="32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9" name="Google Shape;289;p21"/>
          <p:cNvSpPr/>
          <p:nvPr/>
        </p:nvSpPr>
        <p:spPr>
          <a:xfrm>
            <a:off x="8158683" y="-707823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90" name="Google Shape;290;p21"/>
          <p:cNvSpPr txBox="1">
            <a:spLocks noGrp="1"/>
          </p:cNvSpPr>
          <p:nvPr>
            <p:ph type="body" idx="1"/>
          </p:nvPr>
        </p:nvSpPr>
        <p:spPr>
          <a:xfrm>
            <a:off x="311700" y="1458800"/>
            <a:ext cx="40950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Bullet Points v1 No Image">
  <p:cSld name="CUSTOM_9_1">
    <p:bg>
      <p:bgPr>
        <a:solidFill>
          <a:schemeClr val="accent5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2"/>
          <p:cNvSpPr/>
          <p:nvPr/>
        </p:nvSpPr>
        <p:spPr>
          <a:xfrm rot="10800000" flipH="1">
            <a:off x="-1754575" y="-519750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93" name="Google Shape;293;p22"/>
          <p:cNvSpPr txBox="1">
            <a:spLocks noGrp="1"/>
          </p:cNvSpPr>
          <p:nvPr>
            <p:ph type="title"/>
          </p:nvPr>
        </p:nvSpPr>
        <p:spPr>
          <a:xfrm>
            <a:off x="420600" y="374600"/>
            <a:ext cx="75447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294" name="Google Shape;294;p22"/>
          <p:cNvGrpSpPr/>
          <p:nvPr/>
        </p:nvGrpSpPr>
        <p:grpSpPr>
          <a:xfrm>
            <a:off x="-1098745" y="3967456"/>
            <a:ext cx="2277538" cy="2277538"/>
            <a:chOff x="987244" y="313753"/>
            <a:chExt cx="555321" cy="555321"/>
          </a:xfrm>
        </p:grpSpPr>
        <p:grpSp>
          <p:nvGrpSpPr>
            <p:cNvPr id="295" name="Google Shape;295;p22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296" name="Google Shape;296;p22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97" name="Google Shape;297;p22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98" name="Google Shape;298;p22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99" name="Google Shape;299;p22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300" name="Google Shape;300;p22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301" name="Google Shape;301;p22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02" name="Google Shape;302;p22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03" name="Google Shape;303;p22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04" name="Google Shape;304;p22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305" name="Google Shape;305;p22"/>
          <p:cNvSpPr/>
          <p:nvPr/>
        </p:nvSpPr>
        <p:spPr>
          <a:xfrm>
            <a:off x="8158683" y="-707823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06" name="Google Shape;306;p22"/>
          <p:cNvSpPr txBox="1">
            <a:spLocks noGrp="1"/>
          </p:cNvSpPr>
          <p:nvPr>
            <p:ph type="body" idx="1"/>
          </p:nvPr>
        </p:nvSpPr>
        <p:spPr>
          <a:xfrm>
            <a:off x="420600" y="1458800"/>
            <a:ext cx="83028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07" name="Google Shape;307;p22"/>
          <p:cNvSpPr/>
          <p:nvPr/>
        </p:nvSpPr>
        <p:spPr>
          <a:xfrm flipH="1">
            <a:off x="7099800" y="4354625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with 6 bullets">
  <p:cSld name="CUSTOM_3">
    <p:bg>
      <p:bgPr>
        <a:solidFill>
          <a:schemeClr val="accent1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3"/>
          <p:cNvSpPr/>
          <p:nvPr/>
        </p:nvSpPr>
        <p:spPr>
          <a:xfrm>
            <a:off x="281825" y="1502750"/>
            <a:ext cx="8588100" cy="909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0" name="Google Shape;310;p23"/>
          <p:cNvSpPr txBox="1">
            <a:spLocks noGrp="1"/>
          </p:cNvSpPr>
          <p:nvPr>
            <p:ph type="title"/>
          </p:nvPr>
        </p:nvSpPr>
        <p:spPr>
          <a:xfrm>
            <a:off x="311700" y="269946"/>
            <a:ext cx="85206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23"/>
          <p:cNvSpPr txBox="1">
            <a:spLocks noGrp="1"/>
          </p:cNvSpPr>
          <p:nvPr>
            <p:ph type="body" idx="1"/>
          </p:nvPr>
        </p:nvSpPr>
        <p:spPr>
          <a:xfrm>
            <a:off x="6671475" y="1663250"/>
            <a:ext cx="1968900" cy="58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2" name="Google Shape;312;p23"/>
          <p:cNvSpPr txBox="1">
            <a:spLocks noGrp="1"/>
          </p:cNvSpPr>
          <p:nvPr>
            <p:ph type="body" idx="2"/>
          </p:nvPr>
        </p:nvSpPr>
        <p:spPr>
          <a:xfrm>
            <a:off x="503625" y="1663250"/>
            <a:ext cx="1968900" cy="58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3" name="Google Shape;313;p23"/>
          <p:cNvSpPr/>
          <p:nvPr/>
        </p:nvSpPr>
        <p:spPr>
          <a:xfrm>
            <a:off x="281825" y="2412350"/>
            <a:ext cx="8588100" cy="90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4" name="Google Shape;314;p23"/>
          <p:cNvSpPr txBox="1">
            <a:spLocks noGrp="1"/>
          </p:cNvSpPr>
          <p:nvPr>
            <p:ph type="body" idx="3"/>
          </p:nvPr>
        </p:nvSpPr>
        <p:spPr>
          <a:xfrm>
            <a:off x="6671475" y="2572850"/>
            <a:ext cx="1968900" cy="58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5" name="Google Shape;315;p23"/>
          <p:cNvSpPr txBox="1">
            <a:spLocks noGrp="1"/>
          </p:cNvSpPr>
          <p:nvPr>
            <p:ph type="body" idx="4"/>
          </p:nvPr>
        </p:nvSpPr>
        <p:spPr>
          <a:xfrm>
            <a:off x="503625" y="2572850"/>
            <a:ext cx="1968900" cy="58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6" name="Google Shape;316;p23"/>
          <p:cNvSpPr/>
          <p:nvPr/>
        </p:nvSpPr>
        <p:spPr>
          <a:xfrm>
            <a:off x="281825" y="3321950"/>
            <a:ext cx="8588100" cy="909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7" name="Google Shape;317;p23"/>
          <p:cNvSpPr txBox="1">
            <a:spLocks noGrp="1"/>
          </p:cNvSpPr>
          <p:nvPr>
            <p:ph type="body" idx="5"/>
          </p:nvPr>
        </p:nvSpPr>
        <p:spPr>
          <a:xfrm>
            <a:off x="6671475" y="3482450"/>
            <a:ext cx="1968900" cy="58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8" name="Google Shape;318;p23"/>
          <p:cNvSpPr txBox="1">
            <a:spLocks noGrp="1"/>
          </p:cNvSpPr>
          <p:nvPr>
            <p:ph type="body" idx="6"/>
          </p:nvPr>
        </p:nvSpPr>
        <p:spPr>
          <a:xfrm>
            <a:off x="503625" y="3482450"/>
            <a:ext cx="1968900" cy="58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9" name="Google Shape;319;p23"/>
          <p:cNvSpPr/>
          <p:nvPr/>
        </p:nvSpPr>
        <p:spPr>
          <a:xfrm flipH="1">
            <a:off x="3030900" y="1078800"/>
            <a:ext cx="3082200" cy="3576600"/>
          </a:xfrm>
          <a:prstGeom prst="snip2DiagRect">
            <a:avLst>
              <a:gd name="adj1" fmla="val 0"/>
              <a:gd name="adj2" fmla="val 24373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0" name="Google Shape;320;p23"/>
          <p:cNvSpPr>
            <a:spLocks noGrp="1"/>
          </p:cNvSpPr>
          <p:nvPr>
            <p:ph type="pic" idx="7"/>
          </p:nvPr>
        </p:nvSpPr>
        <p:spPr>
          <a:xfrm>
            <a:off x="3211500" y="1232599"/>
            <a:ext cx="2721000" cy="326910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sp>
      <p:sp>
        <p:nvSpPr>
          <p:cNvPr id="321" name="Google Shape;321;p23"/>
          <p:cNvSpPr/>
          <p:nvPr/>
        </p:nvSpPr>
        <p:spPr>
          <a:xfrm>
            <a:off x="6269584" y="1833050"/>
            <a:ext cx="245400" cy="238500"/>
          </a:xfrm>
          <a:prstGeom prst="plus">
            <a:avLst>
              <a:gd name="adj" fmla="val 380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2" name="Google Shape;322;p23"/>
          <p:cNvSpPr/>
          <p:nvPr/>
        </p:nvSpPr>
        <p:spPr>
          <a:xfrm>
            <a:off x="6269597" y="2747900"/>
            <a:ext cx="245400" cy="238500"/>
          </a:xfrm>
          <a:prstGeom prst="plus">
            <a:avLst>
              <a:gd name="adj" fmla="val 380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3" name="Google Shape;323;p23"/>
          <p:cNvSpPr/>
          <p:nvPr/>
        </p:nvSpPr>
        <p:spPr>
          <a:xfrm>
            <a:off x="6269597" y="3657500"/>
            <a:ext cx="245400" cy="238500"/>
          </a:xfrm>
          <a:prstGeom prst="plus">
            <a:avLst>
              <a:gd name="adj" fmla="val 380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4" name="Google Shape;324;p23"/>
          <p:cNvSpPr/>
          <p:nvPr/>
        </p:nvSpPr>
        <p:spPr>
          <a:xfrm>
            <a:off x="2629009" y="1835675"/>
            <a:ext cx="245400" cy="238500"/>
          </a:xfrm>
          <a:prstGeom prst="plus">
            <a:avLst>
              <a:gd name="adj" fmla="val 380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5" name="Google Shape;325;p23"/>
          <p:cNvSpPr/>
          <p:nvPr/>
        </p:nvSpPr>
        <p:spPr>
          <a:xfrm>
            <a:off x="2629022" y="2750525"/>
            <a:ext cx="245400" cy="238500"/>
          </a:xfrm>
          <a:prstGeom prst="plus">
            <a:avLst>
              <a:gd name="adj" fmla="val 380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6" name="Google Shape;326;p23"/>
          <p:cNvSpPr/>
          <p:nvPr/>
        </p:nvSpPr>
        <p:spPr>
          <a:xfrm>
            <a:off x="2629022" y="3660125"/>
            <a:ext cx="245400" cy="238500"/>
          </a:xfrm>
          <a:prstGeom prst="plus">
            <a:avLst>
              <a:gd name="adj" fmla="val 380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items on timeline v2">
  <p:cSld name="CUSTOM_4">
    <p:bg>
      <p:bgPr>
        <a:solidFill>
          <a:schemeClr val="accent1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4"/>
          <p:cNvSpPr txBox="1">
            <a:spLocks noGrp="1"/>
          </p:cNvSpPr>
          <p:nvPr>
            <p:ph type="title"/>
          </p:nvPr>
        </p:nvSpPr>
        <p:spPr>
          <a:xfrm>
            <a:off x="311700" y="269951"/>
            <a:ext cx="85206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grpSp>
        <p:nvGrpSpPr>
          <p:cNvPr id="329" name="Google Shape;329;p24"/>
          <p:cNvGrpSpPr/>
          <p:nvPr/>
        </p:nvGrpSpPr>
        <p:grpSpPr>
          <a:xfrm>
            <a:off x="266400" y="2663100"/>
            <a:ext cx="2835600" cy="378533"/>
            <a:chOff x="266400" y="2262650"/>
            <a:chExt cx="2835600" cy="378533"/>
          </a:xfrm>
        </p:grpSpPr>
        <p:sp>
          <p:nvSpPr>
            <p:cNvPr id="330" name="Google Shape;330;p24"/>
            <p:cNvSpPr/>
            <p:nvPr/>
          </p:nvSpPr>
          <p:spPr>
            <a:xfrm>
              <a:off x="266400" y="2262650"/>
              <a:ext cx="2835600" cy="189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31" name="Google Shape;331;p24"/>
            <p:cNvSpPr/>
            <p:nvPr/>
          </p:nvSpPr>
          <p:spPr>
            <a:xfrm rot="10800000" flipH="1">
              <a:off x="1566600" y="2451283"/>
              <a:ext cx="235200" cy="1899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332" name="Google Shape;332;p24"/>
          <p:cNvGrpSpPr/>
          <p:nvPr/>
        </p:nvGrpSpPr>
        <p:grpSpPr>
          <a:xfrm>
            <a:off x="6034350" y="2663100"/>
            <a:ext cx="2835600" cy="377782"/>
            <a:chOff x="266400" y="2262650"/>
            <a:chExt cx="2835600" cy="377782"/>
          </a:xfrm>
        </p:grpSpPr>
        <p:sp>
          <p:nvSpPr>
            <p:cNvPr id="333" name="Google Shape;333;p24"/>
            <p:cNvSpPr/>
            <p:nvPr/>
          </p:nvSpPr>
          <p:spPr>
            <a:xfrm>
              <a:off x="266400" y="2262650"/>
              <a:ext cx="2835600" cy="1899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34" name="Google Shape;334;p24"/>
            <p:cNvSpPr/>
            <p:nvPr/>
          </p:nvSpPr>
          <p:spPr>
            <a:xfrm rot="10800000" flipH="1">
              <a:off x="1566600" y="2450532"/>
              <a:ext cx="235200" cy="1899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335" name="Google Shape;335;p24"/>
          <p:cNvGrpSpPr/>
          <p:nvPr/>
        </p:nvGrpSpPr>
        <p:grpSpPr>
          <a:xfrm rot="10800000" flipH="1">
            <a:off x="3102250" y="2475168"/>
            <a:ext cx="2936700" cy="377832"/>
            <a:chOff x="218275" y="2223950"/>
            <a:chExt cx="2936700" cy="377832"/>
          </a:xfrm>
        </p:grpSpPr>
        <p:sp>
          <p:nvSpPr>
            <p:cNvPr id="336" name="Google Shape;336;p24"/>
            <p:cNvSpPr/>
            <p:nvPr/>
          </p:nvSpPr>
          <p:spPr>
            <a:xfrm>
              <a:off x="218275" y="2223950"/>
              <a:ext cx="2936700" cy="1899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37" name="Google Shape;337;p24"/>
            <p:cNvSpPr/>
            <p:nvPr/>
          </p:nvSpPr>
          <p:spPr>
            <a:xfrm rot="10800000" flipH="1">
              <a:off x="1566600" y="2411882"/>
              <a:ext cx="235200" cy="1899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cxnSp>
        <p:nvCxnSpPr>
          <p:cNvPr id="338" name="Google Shape;338;p24"/>
          <p:cNvCxnSpPr/>
          <p:nvPr/>
        </p:nvCxnSpPr>
        <p:spPr>
          <a:xfrm>
            <a:off x="3099875" y="2264000"/>
            <a:ext cx="0" cy="909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39" name="Google Shape;339;p24"/>
          <p:cNvCxnSpPr/>
          <p:nvPr/>
        </p:nvCxnSpPr>
        <p:spPr>
          <a:xfrm>
            <a:off x="6038950" y="2264000"/>
            <a:ext cx="0" cy="909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340" name="Google Shape;340;p24"/>
          <p:cNvSpPr txBox="1">
            <a:spLocks noGrp="1"/>
          </p:cNvSpPr>
          <p:nvPr>
            <p:ph type="subTitle" idx="1"/>
          </p:nvPr>
        </p:nvSpPr>
        <p:spPr>
          <a:xfrm>
            <a:off x="1037788" y="3173000"/>
            <a:ext cx="1283400" cy="29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DM Sans SemiBold"/>
              <a:buNone/>
              <a:defRPr sz="1400">
                <a:solidFill>
                  <a:schemeClr val="accent2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24"/>
          <p:cNvSpPr txBox="1">
            <a:spLocks noGrp="1"/>
          </p:cNvSpPr>
          <p:nvPr>
            <p:ph type="body" idx="2"/>
          </p:nvPr>
        </p:nvSpPr>
        <p:spPr>
          <a:xfrm>
            <a:off x="1020050" y="1886300"/>
            <a:ext cx="1283400" cy="377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42" name="Google Shape;342;p24"/>
          <p:cNvSpPr txBox="1">
            <a:spLocks noGrp="1"/>
          </p:cNvSpPr>
          <p:nvPr>
            <p:ph type="subTitle" idx="3"/>
          </p:nvPr>
        </p:nvSpPr>
        <p:spPr>
          <a:xfrm>
            <a:off x="3926050" y="1966400"/>
            <a:ext cx="1283400" cy="297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DM Sans SemiBold"/>
              <a:buNone/>
              <a:defRPr sz="1400">
                <a:solidFill>
                  <a:schemeClr val="accent6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3" name="Google Shape;343;p24"/>
          <p:cNvSpPr txBox="1">
            <a:spLocks noGrp="1"/>
          </p:cNvSpPr>
          <p:nvPr>
            <p:ph type="body" idx="4"/>
          </p:nvPr>
        </p:nvSpPr>
        <p:spPr>
          <a:xfrm>
            <a:off x="3929375" y="3064175"/>
            <a:ext cx="1283400" cy="37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44" name="Google Shape;344;p24"/>
          <p:cNvSpPr txBox="1">
            <a:spLocks noGrp="1"/>
          </p:cNvSpPr>
          <p:nvPr>
            <p:ph type="subTitle" idx="5"/>
          </p:nvPr>
        </p:nvSpPr>
        <p:spPr>
          <a:xfrm>
            <a:off x="6810456" y="3173000"/>
            <a:ext cx="1283400" cy="29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DM Sans SemiBold"/>
              <a:buNone/>
              <a:defRPr sz="1400">
                <a:solidFill>
                  <a:schemeClr val="accent3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345" name="Google Shape;345;p24"/>
          <p:cNvSpPr txBox="1">
            <a:spLocks noGrp="1"/>
          </p:cNvSpPr>
          <p:nvPr>
            <p:ph type="body" idx="6"/>
          </p:nvPr>
        </p:nvSpPr>
        <p:spPr>
          <a:xfrm>
            <a:off x="6769313" y="1886300"/>
            <a:ext cx="1283400" cy="377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346" name="Google Shape;346;p24"/>
          <p:cNvGrpSpPr/>
          <p:nvPr/>
        </p:nvGrpSpPr>
        <p:grpSpPr>
          <a:xfrm>
            <a:off x="-824158" y="3670122"/>
            <a:ext cx="2277538" cy="2277538"/>
            <a:chOff x="987244" y="313753"/>
            <a:chExt cx="555321" cy="555321"/>
          </a:xfrm>
        </p:grpSpPr>
        <p:grpSp>
          <p:nvGrpSpPr>
            <p:cNvPr id="347" name="Google Shape;347;p24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348" name="Google Shape;348;p24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49" name="Google Shape;349;p24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50" name="Google Shape;350;p24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51" name="Google Shape;351;p24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352" name="Google Shape;352;p24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353" name="Google Shape;353;p24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54" name="Google Shape;354;p24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55" name="Google Shape;355;p24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56" name="Google Shape;356;p24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357" name="Google Shape;357;p24"/>
          <p:cNvGrpSpPr/>
          <p:nvPr/>
        </p:nvGrpSpPr>
        <p:grpSpPr>
          <a:xfrm>
            <a:off x="8303263" y="28963"/>
            <a:ext cx="392675" cy="392675"/>
            <a:chOff x="458050" y="265600"/>
            <a:chExt cx="392675" cy="392675"/>
          </a:xfrm>
        </p:grpSpPr>
        <p:sp>
          <p:nvSpPr>
            <p:cNvPr id="358" name="Google Shape;358;p2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59" name="Google Shape;359;p2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60" name="Google Shape;360;p2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61" name="Google Shape;361;p2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362" name="Google Shape;362;p24"/>
          <p:cNvGrpSpPr/>
          <p:nvPr/>
        </p:nvGrpSpPr>
        <p:grpSpPr>
          <a:xfrm>
            <a:off x="8843163" y="28950"/>
            <a:ext cx="392675" cy="392675"/>
            <a:chOff x="458050" y="265600"/>
            <a:chExt cx="392675" cy="392675"/>
          </a:xfrm>
        </p:grpSpPr>
        <p:sp>
          <p:nvSpPr>
            <p:cNvPr id="363" name="Google Shape;363;p2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64" name="Google Shape;364;p2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65" name="Google Shape;365;p2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66" name="Google Shape;366;p2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367" name="Google Shape;367;p24"/>
          <p:cNvGrpSpPr/>
          <p:nvPr/>
        </p:nvGrpSpPr>
        <p:grpSpPr>
          <a:xfrm>
            <a:off x="8567531" y="465897"/>
            <a:ext cx="392675" cy="392675"/>
            <a:chOff x="458050" y="265600"/>
            <a:chExt cx="392675" cy="392675"/>
          </a:xfrm>
        </p:grpSpPr>
        <p:sp>
          <p:nvSpPr>
            <p:cNvPr id="368" name="Google Shape;368;p2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69" name="Google Shape;369;p2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70" name="Google Shape;370;p2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71" name="Google Shape;371;p2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372" name="Google Shape;372;p24"/>
          <p:cNvGrpSpPr/>
          <p:nvPr/>
        </p:nvGrpSpPr>
        <p:grpSpPr>
          <a:xfrm>
            <a:off x="9107431" y="465884"/>
            <a:ext cx="392675" cy="392675"/>
            <a:chOff x="458050" y="265600"/>
            <a:chExt cx="392675" cy="392675"/>
          </a:xfrm>
        </p:grpSpPr>
        <p:sp>
          <p:nvSpPr>
            <p:cNvPr id="373" name="Google Shape;373;p2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74" name="Google Shape;374;p2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75" name="Google Shape;375;p2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76" name="Google Shape;376;p2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items on timeline">
  <p:cSld name="CUSTOM_4_1">
    <p:bg>
      <p:bgPr>
        <a:solidFill>
          <a:schemeClr val="accent1"/>
        </a:solid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5"/>
          <p:cNvSpPr txBox="1">
            <a:spLocks noGrp="1"/>
          </p:cNvSpPr>
          <p:nvPr>
            <p:ph type="title"/>
          </p:nvPr>
        </p:nvSpPr>
        <p:spPr>
          <a:xfrm>
            <a:off x="311700" y="269951"/>
            <a:ext cx="85206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grpSp>
        <p:nvGrpSpPr>
          <p:cNvPr id="379" name="Google Shape;379;p25"/>
          <p:cNvGrpSpPr/>
          <p:nvPr/>
        </p:nvGrpSpPr>
        <p:grpSpPr>
          <a:xfrm rot="-5400000">
            <a:off x="1877868" y="1797262"/>
            <a:ext cx="927868" cy="202603"/>
            <a:chOff x="1082850" y="2340833"/>
            <a:chExt cx="2019300" cy="195299"/>
          </a:xfrm>
        </p:grpSpPr>
        <p:sp>
          <p:nvSpPr>
            <p:cNvPr id="380" name="Google Shape;380;p25"/>
            <p:cNvSpPr/>
            <p:nvPr/>
          </p:nvSpPr>
          <p:spPr>
            <a:xfrm>
              <a:off x="1082850" y="2340833"/>
              <a:ext cx="2019300" cy="11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81" name="Google Shape;381;p25"/>
            <p:cNvSpPr/>
            <p:nvPr/>
          </p:nvSpPr>
          <p:spPr>
            <a:xfrm rot="10800000" flipH="1">
              <a:off x="1974902" y="2451232"/>
              <a:ext cx="235200" cy="849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382" name="Google Shape;382;p25"/>
          <p:cNvSpPr txBox="1">
            <a:spLocks noGrp="1"/>
          </p:cNvSpPr>
          <p:nvPr>
            <p:ph type="subTitle" idx="1"/>
          </p:nvPr>
        </p:nvSpPr>
        <p:spPr>
          <a:xfrm>
            <a:off x="749913" y="1749763"/>
            <a:ext cx="1283400" cy="29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DM Sans SemiBold"/>
              <a:buNone/>
              <a:defRPr sz="1200">
                <a:solidFill>
                  <a:schemeClr val="accent2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83" name="Google Shape;383;p25"/>
          <p:cNvSpPr txBox="1">
            <a:spLocks noGrp="1"/>
          </p:cNvSpPr>
          <p:nvPr>
            <p:ph type="body" idx="2"/>
          </p:nvPr>
        </p:nvSpPr>
        <p:spPr>
          <a:xfrm>
            <a:off x="2650275" y="1709725"/>
            <a:ext cx="5743800" cy="37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384" name="Google Shape;384;p25"/>
          <p:cNvGrpSpPr/>
          <p:nvPr/>
        </p:nvGrpSpPr>
        <p:grpSpPr>
          <a:xfrm>
            <a:off x="7701292" y="3734734"/>
            <a:ext cx="2277538" cy="2277538"/>
            <a:chOff x="987244" y="313753"/>
            <a:chExt cx="555321" cy="555321"/>
          </a:xfrm>
        </p:grpSpPr>
        <p:grpSp>
          <p:nvGrpSpPr>
            <p:cNvPr id="385" name="Google Shape;385;p25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386" name="Google Shape;386;p25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87" name="Google Shape;387;p25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88" name="Google Shape;388;p25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89" name="Google Shape;389;p25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390" name="Google Shape;390;p25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391" name="Google Shape;391;p25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92" name="Google Shape;392;p25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93" name="Google Shape;393;p25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94" name="Google Shape;394;p25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395" name="Google Shape;395;p25"/>
          <p:cNvGrpSpPr/>
          <p:nvPr/>
        </p:nvGrpSpPr>
        <p:grpSpPr>
          <a:xfrm>
            <a:off x="-459737" y="28963"/>
            <a:ext cx="392675" cy="392675"/>
            <a:chOff x="458050" y="265600"/>
            <a:chExt cx="392675" cy="392675"/>
          </a:xfrm>
        </p:grpSpPr>
        <p:sp>
          <p:nvSpPr>
            <p:cNvPr id="396" name="Google Shape;396;p2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97" name="Google Shape;397;p2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98" name="Google Shape;398;p2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99" name="Google Shape;399;p2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400" name="Google Shape;400;p25"/>
          <p:cNvGrpSpPr/>
          <p:nvPr/>
        </p:nvGrpSpPr>
        <p:grpSpPr>
          <a:xfrm>
            <a:off x="80163" y="28950"/>
            <a:ext cx="392675" cy="392675"/>
            <a:chOff x="458050" y="265600"/>
            <a:chExt cx="392675" cy="392675"/>
          </a:xfrm>
        </p:grpSpPr>
        <p:sp>
          <p:nvSpPr>
            <p:cNvPr id="401" name="Google Shape;401;p2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02" name="Google Shape;402;p2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03" name="Google Shape;403;p2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04" name="Google Shape;404;p2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405" name="Google Shape;405;p25"/>
          <p:cNvGrpSpPr/>
          <p:nvPr/>
        </p:nvGrpSpPr>
        <p:grpSpPr>
          <a:xfrm>
            <a:off x="-195469" y="465897"/>
            <a:ext cx="392675" cy="392675"/>
            <a:chOff x="458050" y="265600"/>
            <a:chExt cx="392675" cy="392675"/>
          </a:xfrm>
        </p:grpSpPr>
        <p:sp>
          <p:nvSpPr>
            <p:cNvPr id="406" name="Google Shape;406;p2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07" name="Google Shape;407;p2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08" name="Google Shape;408;p2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09" name="Google Shape;409;p2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410" name="Google Shape;410;p25"/>
          <p:cNvGrpSpPr/>
          <p:nvPr/>
        </p:nvGrpSpPr>
        <p:grpSpPr>
          <a:xfrm>
            <a:off x="344431" y="465884"/>
            <a:ext cx="392675" cy="392675"/>
            <a:chOff x="458050" y="265600"/>
            <a:chExt cx="392675" cy="392675"/>
          </a:xfrm>
        </p:grpSpPr>
        <p:sp>
          <p:nvSpPr>
            <p:cNvPr id="411" name="Google Shape;411;p2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12" name="Google Shape;412;p2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13" name="Google Shape;413;p2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14" name="Google Shape;414;p2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415" name="Google Shape;415;p25"/>
          <p:cNvGrpSpPr/>
          <p:nvPr/>
        </p:nvGrpSpPr>
        <p:grpSpPr>
          <a:xfrm rot="-5400000">
            <a:off x="1877749" y="2729577"/>
            <a:ext cx="927868" cy="202603"/>
            <a:chOff x="1082850" y="2340833"/>
            <a:chExt cx="2019300" cy="195299"/>
          </a:xfrm>
        </p:grpSpPr>
        <p:sp>
          <p:nvSpPr>
            <p:cNvPr id="416" name="Google Shape;416;p25"/>
            <p:cNvSpPr/>
            <p:nvPr/>
          </p:nvSpPr>
          <p:spPr>
            <a:xfrm>
              <a:off x="1082850" y="2340833"/>
              <a:ext cx="2019300" cy="111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17" name="Google Shape;417;p25"/>
            <p:cNvSpPr/>
            <p:nvPr/>
          </p:nvSpPr>
          <p:spPr>
            <a:xfrm rot="10800000" flipH="1">
              <a:off x="1974902" y="2451232"/>
              <a:ext cx="235200" cy="849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418" name="Google Shape;418;p25"/>
          <p:cNvSpPr txBox="1">
            <a:spLocks noGrp="1"/>
          </p:cNvSpPr>
          <p:nvPr>
            <p:ph type="subTitle" idx="3"/>
          </p:nvPr>
        </p:nvSpPr>
        <p:spPr>
          <a:xfrm>
            <a:off x="749794" y="2682078"/>
            <a:ext cx="1283400" cy="29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DM Sans SemiBold"/>
              <a:buNone/>
              <a:defRPr sz="1200">
                <a:solidFill>
                  <a:schemeClr val="accent6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19" name="Google Shape;419;p25"/>
          <p:cNvSpPr txBox="1">
            <a:spLocks noGrp="1"/>
          </p:cNvSpPr>
          <p:nvPr>
            <p:ph type="body" idx="4"/>
          </p:nvPr>
        </p:nvSpPr>
        <p:spPr>
          <a:xfrm>
            <a:off x="2650156" y="2642040"/>
            <a:ext cx="5743800" cy="37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420" name="Google Shape;420;p25"/>
          <p:cNvGrpSpPr/>
          <p:nvPr/>
        </p:nvGrpSpPr>
        <p:grpSpPr>
          <a:xfrm rot="-5400000">
            <a:off x="1877874" y="3657452"/>
            <a:ext cx="927868" cy="202603"/>
            <a:chOff x="1082850" y="2340833"/>
            <a:chExt cx="2019300" cy="195299"/>
          </a:xfrm>
        </p:grpSpPr>
        <p:sp>
          <p:nvSpPr>
            <p:cNvPr id="421" name="Google Shape;421;p25"/>
            <p:cNvSpPr/>
            <p:nvPr/>
          </p:nvSpPr>
          <p:spPr>
            <a:xfrm>
              <a:off x="1082850" y="2340833"/>
              <a:ext cx="2019300" cy="11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22" name="Google Shape;422;p25"/>
            <p:cNvSpPr/>
            <p:nvPr/>
          </p:nvSpPr>
          <p:spPr>
            <a:xfrm rot="10800000" flipH="1">
              <a:off x="1974902" y="2451232"/>
              <a:ext cx="235200" cy="849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423" name="Google Shape;423;p25"/>
          <p:cNvSpPr txBox="1">
            <a:spLocks noGrp="1"/>
          </p:cNvSpPr>
          <p:nvPr>
            <p:ph type="subTitle" idx="5"/>
          </p:nvPr>
        </p:nvSpPr>
        <p:spPr>
          <a:xfrm>
            <a:off x="749919" y="3609953"/>
            <a:ext cx="1283400" cy="29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DM Sans SemiBold"/>
              <a:buNone/>
              <a:defRPr sz="1200">
                <a:solidFill>
                  <a:schemeClr val="accent3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24" name="Google Shape;424;p25"/>
          <p:cNvSpPr txBox="1">
            <a:spLocks noGrp="1"/>
          </p:cNvSpPr>
          <p:nvPr>
            <p:ph type="body" idx="6"/>
          </p:nvPr>
        </p:nvSpPr>
        <p:spPr>
          <a:xfrm>
            <a:off x="2650281" y="3569915"/>
            <a:ext cx="5743800" cy="37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4 items on timeline 1">
  <p:cSld name="CUSTOM_4_1_1">
    <p:bg>
      <p:bgPr>
        <a:solidFill>
          <a:schemeClr val="accent1"/>
        </a:solid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" name="Google Shape;426;p26"/>
          <p:cNvGrpSpPr/>
          <p:nvPr/>
        </p:nvGrpSpPr>
        <p:grpSpPr>
          <a:xfrm rot="-5400000">
            <a:off x="1732654" y="2389064"/>
            <a:ext cx="808326" cy="176511"/>
            <a:chOff x="1082850" y="2340833"/>
            <a:chExt cx="2019300" cy="195299"/>
          </a:xfrm>
        </p:grpSpPr>
        <p:sp>
          <p:nvSpPr>
            <p:cNvPr id="427" name="Google Shape;427;p26"/>
            <p:cNvSpPr/>
            <p:nvPr/>
          </p:nvSpPr>
          <p:spPr>
            <a:xfrm>
              <a:off x="1082850" y="2340833"/>
              <a:ext cx="2019300" cy="11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28" name="Google Shape;428;p26"/>
            <p:cNvSpPr/>
            <p:nvPr/>
          </p:nvSpPr>
          <p:spPr>
            <a:xfrm rot="10800000" flipH="1">
              <a:off x="1974902" y="2451232"/>
              <a:ext cx="235200" cy="849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429" name="Google Shape;429;p26"/>
          <p:cNvSpPr txBox="1">
            <a:spLocks noGrp="1"/>
          </p:cNvSpPr>
          <p:nvPr>
            <p:ph type="subTitle" idx="1"/>
          </p:nvPr>
        </p:nvSpPr>
        <p:spPr>
          <a:xfrm>
            <a:off x="749903" y="2347665"/>
            <a:ext cx="11181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DM Sans SemiBold"/>
              <a:buNone/>
              <a:defRPr sz="1200">
                <a:solidFill>
                  <a:schemeClr val="accent2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30" name="Google Shape;430;p26"/>
          <p:cNvSpPr txBox="1">
            <a:spLocks noGrp="1"/>
          </p:cNvSpPr>
          <p:nvPr>
            <p:ph type="body" idx="2"/>
          </p:nvPr>
        </p:nvSpPr>
        <p:spPr>
          <a:xfrm>
            <a:off x="2405472" y="2312775"/>
            <a:ext cx="5974800" cy="32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431" name="Google Shape;431;p26"/>
          <p:cNvGrpSpPr/>
          <p:nvPr/>
        </p:nvGrpSpPr>
        <p:grpSpPr>
          <a:xfrm rot="-5400000">
            <a:off x="1732550" y="3201285"/>
            <a:ext cx="808326" cy="176511"/>
            <a:chOff x="1082850" y="2340833"/>
            <a:chExt cx="2019300" cy="195299"/>
          </a:xfrm>
        </p:grpSpPr>
        <p:sp>
          <p:nvSpPr>
            <p:cNvPr id="432" name="Google Shape;432;p26"/>
            <p:cNvSpPr/>
            <p:nvPr/>
          </p:nvSpPr>
          <p:spPr>
            <a:xfrm>
              <a:off x="1082850" y="2340833"/>
              <a:ext cx="2019300" cy="111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33" name="Google Shape;433;p26"/>
            <p:cNvSpPr/>
            <p:nvPr/>
          </p:nvSpPr>
          <p:spPr>
            <a:xfrm rot="10800000" flipH="1">
              <a:off x="1974902" y="2451232"/>
              <a:ext cx="235200" cy="849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434" name="Google Shape;434;p26"/>
          <p:cNvSpPr txBox="1">
            <a:spLocks noGrp="1"/>
          </p:cNvSpPr>
          <p:nvPr>
            <p:ph type="subTitle" idx="3"/>
          </p:nvPr>
        </p:nvSpPr>
        <p:spPr>
          <a:xfrm>
            <a:off x="749799" y="3159886"/>
            <a:ext cx="11181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DM Sans SemiBold"/>
              <a:buNone/>
              <a:defRPr sz="1200">
                <a:solidFill>
                  <a:schemeClr val="accent6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35" name="Google Shape;435;p26"/>
          <p:cNvSpPr txBox="1">
            <a:spLocks noGrp="1"/>
          </p:cNvSpPr>
          <p:nvPr>
            <p:ph type="body" idx="4"/>
          </p:nvPr>
        </p:nvSpPr>
        <p:spPr>
          <a:xfrm>
            <a:off x="2405349" y="3124996"/>
            <a:ext cx="5974800" cy="32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436" name="Google Shape;436;p26"/>
          <p:cNvGrpSpPr/>
          <p:nvPr/>
        </p:nvGrpSpPr>
        <p:grpSpPr>
          <a:xfrm rot="-5400000">
            <a:off x="1732659" y="4009637"/>
            <a:ext cx="808326" cy="176511"/>
            <a:chOff x="1082850" y="2340833"/>
            <a:chExt cx="2019300" cy="195299"/>
          </a:xfrm>
        </p:grpSpPr>
        <p:sp>
          <p:nvSpPr>
            <p:cNvPr id="437" name="Google Shape;437;p26"/>
            <p:cNvSpPr/>
            <p:nvPr/>
          </p:nvSpPr>
          <p:spPr>
            <a:xfrm>
              <a:off x="1082850" y="2340833"/>
              <a:ext cx="2019300" cy="11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38" name="Google Shape;438;p26"/>
            <p:cNvSpPr/>
            <p:nvPr/>
          </p:nvSpPr>
          <p:spPr>
            <a:xfrm rot="10800000" flipH="1">
              <a:off x="1974902" y="2451232"/>
              <a:ext cx="235200" cy="849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439" name="Google Shape;439;p26"/>
          <p:cNvSpPr txBox="1">
            <a:spLocks noGrp="1"/>
          </p:cNvSpPr>
          <p:nvPr>
            <p:ph type="subTitle" idx="5"/>
          </p:nvPr>
        </p:nvSpPr>
        <p:spPr>
          <a:xfrm>
            <a:off x="749908" y="3968238"/>
            <a:ext cx="11181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DM Sans SemiBold"/>
              <a:buNone/>
              <a:defRPr sz="1200">
                <a:solidFill>
                  <a:schemeClr val="accent3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40" name="Google Shape;440;p26"/>
          <p:cNvSpPr txBox="1">
            <a:spLocks noGrp="1"/>
          </p:cNvSpPr>
          <p:nvPr>
            <p:ph type="body" idx="6"/>
          </p:nvPr>
        </p:nvSpPr>
        <p:spPr>
          <a:xfrm>
            <a:off x="2405479" y="3933350"/>
            <a:ext cx="5974800" cy="32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441" name="Google Shape;441;p26"/>
          <p:cNvGrpSpPr/>
          <p:nvPr/>
        </p:nvGrpSpPr>
        <p:grpSpPr>
          <a:xfrm rot="-5400000">
            <a:off x="1733987" y="1580739"/>
            <a:ext cx="808326" cy="176511"/>
            <a:chOff x="1082850" y="2340833"/>
            <a:chExt cx="2019300" cy="195299"/>
          </a:xfrm>
        </p:grpSpPr>
        <p:sp>
          <p:nvSpPr>
            <p:cNvPr id="442" name="Google Shape;442;p26"/>
            <p:cNvSpPr/>
            <p:nvPr/>
          </p:nvSpPr>
          <p:spPr>
            <a:xfrm>
              <a:off x="1082850" y="2340833"/>
              <a:ext cx="2019300" cy="111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43" name="Google Shape;443;p26"/>
            <p:cNvSpPr/>
            <p:nvPr/>
          </p:nvSpPr>
          <p:spPr>
            <a:xfrm rot="10800000" flipH="1">
              <a:off x="1974902" y="2451232"/>
              <a:ext cx="235200" cy="849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444" name="Google Shape;444;p26"/>
          <p:cNvSpPr txBox="1">
            <a:spLocks noGrp="1"/>
          </p:cNvSpPr>
          <p:nvPr>
            <p:ph type="subTitle" idx="7"/>
          </p:nvPr>
        </p:nvSpPr>
        <p:spPr>
          <a:xfrm>
            <a:off x="751236" y="1539340"/>
            <a:ext cx="11181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DM Sans SemiBold"/>
              <a:buNone/>
              <a:defRPr sz="1200">
                <a:solidFill>
                  <a:schemeClr val="accent4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45" name="Google Shape;445;p26"/>
          <p:cNvSpPr txBox="1">
            <a:spLocks noGrp="1"/>
          </p:cNvSpPr>
          <p:nvPr>
            <p:ph type="body" idx="8"/>
          </p:nvPr>
        </p:nvSpPr>
        <p:spPr>
          <a:xfrm>
            <a:off x="2406806" y="1504450"/>
            <a:ext cx="5974800" cy="32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46" name="Google Shape;446;p26"/>
          <p:cNvSpPr txBox="1">
            <a:spLocks noGrp="1"/>
          </p:cNvSpPr>
          <p:nvPr>
            <p:ph type="title"/>
          </p:nvPr>
        </p:nvSpPr>
        <p:spPr>
          <a:xfrm>
            <a:off x="311700" y="269951"/>
            <a:ext cx="85206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grpSp>
        <p:nvGrpSpPr>
          <p:cNvPr id="447" name="Google Shape;447;p26"/>
          <p:cNvGrpSpPr/>
          <p:nvPr/>
        </p:nvGrpSpPr>
        <p:grpSpPr>
          <a:xfrm>
            <a:off x="73663" y="4677163"/>
            <a:ext cx="392675" cy="392675"/>
            <a:chOff x="458050" y="265600"/>
            <a:chExt cx="392675" cy="392675"/>
          </a:xfrm>
        </p:grpSpPr>
        <p:sp>
          <p:nvSpPr>
            <p:cNvPr id="448" name="Google Shape;448;p2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49" name="Google Shape;449;p2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50" name="Google Shape;450;p2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51" name="Google Shape;451;p2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452" name="Google Shape;452;p26"/>
          <p:cNvGrpSpPr/>
          <p:nvPr/>
        </p:nvGrpSpPr>
        <p:grpSpPr>
          <a:xfrm>
            <a:off x="613563" y="4677150"/>
            <a:ext cx="392675" cy="392675"/>
            <a:chOff x="458050" y="265600"/>
            <a:chExt cx="392675" cy="392675"/>
          </a:xfrm>
        </p:grpSpPr>
        <p:sp>
          <p:nvSpPr>
            <p:cNvPr id="453" name="Google Shape;453;p2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54" name="Google Shape;454;p2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55" name="Google Shape;455;p2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56" name="Google Shape;456;p2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457" name="Google Shape;457;p26"/>
          <p:cNvGrpSpPr/>
          <p:nvPr/>
        </p:nvGrpSpPr>
        <p:grpSpPr>
          <a:xfrm>
            <a:off x="348063" y="4284488"/>
            <a:ext cx="392675" cy="392675"/>
            <a:chOff x="458050" y="265600"/>
            <a:chExt cx="392675" cy="392675"/>
          </a:xfrm>
        </p:grpSpPr>
        <p:sp>
          <p:nvSpPr>
            <p:cNvPr id="458" name="Google Shape;458;p2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59" name="Google Shape;459;p2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60" name="Google Shape;460;p2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61" name="Google Shape;461;p2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462" name="Google Shape;462;p26"/>
          <p:cNvSpPr/>
          <p:nvPr/>
        </p:nvSpPr>
        <p:spPr>
          <a:xfrm>
            <a:off x="8381600" y="-3575"/>
            <a:ext cx="8436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463" name="Google Shape;463;p26"/>
          <p:cNvGrpSpPr/>
          <p:nvPr/>
        </p:nvGrpSpPr>
        <p:grpSpPr>
          <a:xfrm>
            <a:off x="7788867" y="-840619"/>
            <a:ext cx="2277538" cy="2277538"/>
            <a:chOff x="987244" y="313753"/>
            <a:chExt cx="555321" cy="555321"/>
          </a:xfrm>
        </p:grpSpPr>
        <p:grpSp>
          <p:nvGrpSpPr>
            <p:cNvPr id="464" name="Google Shape;464;p26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465" name="Google Shape;465;p26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66" name="Google Shape;466;p26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67" name="Google Shape;467;p26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68" name="Google Shape;468;p26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469" name="Google Shape;469;p26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470" name="Google Shape;470;p26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71" name="Google Shape;471;p26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72" name="Google Shape;472;p26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73" name="Google Shape;473;p26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reak Slide">
  <p:cSld name="CUSTOM_5">
    <p:bg>
      <p:bgPr>
        <a:solidFill>
          <a:schemeClr val="accent5"/>
        </a:solidFill>
        <a:effectLst/>
      </p:bgPr>
    </p:bg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5" name="Google Shape;475;p27"/>
          <p:cNvGrpSpPr/>
          <p:nvPr/>
        </p:nvGrpSpPr>
        <p:grpSpPr>
          <a:xfrm>
            <a:off x="1322434" y="2156088"/>
            <a:ext cx="2277538" cy="2277538"/>
            <a:chOff x="987244" y="313753"/>
            <a:chExt cx="555321" cy="555321"/>
          </a:xfrm>
        </p:grpSpPr>
        <p:grpSp>
          <p:nvGrpSpPr>
            <p:cNvPr id="476" name="Google Shape;476;p27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477" name="Google Shape;477;p27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78" name="Google Shape;478;p27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79" name="Google Shape;479;p27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80" name="Google Shape;480;p27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481" name="Google Shape;481;p27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482" name="Google Shape;482;p27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83" name="Google Shape;483;p27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84" name="Google Shape;484;p27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85" name="Google Shape;485;p27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486" name="Google Shape;486;p27"/>
          <p:cNvSpPr/>
          <p:nvPr/>
        </p:nvSpPr>
        <p:spPr>
          <a:xfrm>
            <a:off x="-72425" y="4274900"/>
            <a:ext cx="1002600" cy="920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87" name="Google Shape;487;p27"/>
          <p:cNvSpPr/>
          <p:nvPr/>
        </p:nvSpPr>
        <p:spPr>
          <a:xfrm rot="10800000">
            <a:off x="8141400" y="0"/>
            <a:ext cx="1002600" cy="8619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88" name="Google Shape;488;p27"/>
          <p:cNvSpPr>
            <a:spLocks noGrp="1"/>
          </p:cNvSpPr>
          <p:nvPr>
            <p:ph type="pic" idx="2"/>
          </p:nvPr>
        </p:nvSpPr>
        <p:spPr>
          <a:xfrm>
            <a:off x="2475825" y="1654388"/>
            <a:ext cx="4195800" cy="16212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489" name="Google Shape;489;p27"/>
          <p:cNvSpPr txBox="1">
            <a:spLocks noGrp="1"/>
          </p:cNvSpPr>
          <p:nvPr>
            <p:ph type="title"/>
          </p:nvPr>
        </p:nvSpPr>
        <p:spPr>
          <a:xfrm>
            <a:off x="311700" y="1246957"/>
            <a:ext cx="8520600" cy="59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490" name="Google Shape;490;p27"/>
          <p:cNvSpPr/>
          <p:nvPr/>
        </p:nvSpPr>
        <p:spPr>
          <a:xfrm>
            <a:off x="8588401" y="45796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491" name="Google Shape;491;p27"/>
          <p:cNvGrpSpPr/>
          <p:nvPr/>
        </p:nvGrpSpPr>
        <p:grpSpPr>
          <a:xfrm>
            <a:off x="73663" y="105163"/>
            <a:ext cx="392675" cy="392675"/>
            <a:chOff x="458050" y="265600"/>
            <a:chExt cx="392675" cy="392675"/>
          </a:xfrm>
        </p:grpSpPr>
        <p:sp>
          <p:nvSpPr>
            <p:cNvPr id="492" name="Google Shape;492;p2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93" name="Google Shape;493;p2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94" name="Google Shape;494;p2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95" name="Google Shape;495;p2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496" name="Google Shape;496;p27"/>
          <p:cNvGrpSpPr/>
          <p:nvPr/>
        </p:nvGrpSpPr>
        <p:grpSpPr>
          <a:xfrm>
            <a:off x="613563" y="105150"/>
            <a:ext cx="392675" cy="392675"/>
            <a:chOff x="458050" y="265600"/>
            <a:chExt cx="392675" cy="392675"/>
          </a:xfrm>
        </p:grpSpPr>
        <p:sp>
          <p:nvSpPr>
            <p:cNvPr id="497" name="Google Shape;497;p2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98" name="Google Shape;498;p2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99" name="Google Shape;499;p2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00" name="Google Shape;500;p2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501" name="Google Shape;501;p27"/>
          <p:cNvGrpSpPr/>
          <p:nvPr/>
        </p:nvGrpSpPr>
        <p:grpSpPr>
          <a:xfrm rot="5400000">
            <a:off x="6932337" y="2581390"/>
            <a:ext cx="392675" cy="392675"/>
            <a:chOff x="458050" y="265600"/>
            <a:chExt cx="392675" cy="392675"/>
          </a:xfrm>
        </p:grpSpPr>
        <p:sp>
          <p:nvSpPr>
            <p:cNvPr id="502" name="Google Shape;502;p2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03" name="Google Shape;503;p2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04" name="Google Shape;504;p2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05" name="Google Shape;505;p2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506" name="Google Shape;506;p27"/>
          <p:cNvGrpSpPr/>
          <p:nvPr/>
        </p:nvGrpSpPr>
        <p:grpSpPr>
          <a:xfrm rot="5400000">
            <a:off x="6627549" y="2968890"/>
            <a:ext cx="392675" cy="392675"/>
            <a:chOff x="458050" y="265600"/>
            <a:chExt cx="392675" cy="392675"/>
          </a:xfrm>
        </p:grpSpPr>
        <p:sp>
          <p:nvSpPr>
            <p:cNvPr id="507" name="Google Shape;507;p2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08" name="Google Shape;508;p2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09" name="Google Shape;509;p2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10" name="Google Shape;510;p2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active Exercise">
  <p:cSld name="CUSTOM_6">
    <p:bg>
      <p:bgPr>
        <a:solidFill>
          <a:schemeClr val="lt1"/>
        </a:solidFill>
        <a:effectLst/>
      </p:bgPr>
    </p:bg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8"/>
          <p:cNvSpPr/>
          <p:nvPr/>
        </p:nvSpPr>
        <p:spPr>
          <a:xfrm>
            <a:off x="3909775" y="-27225"/>
            <a:ext cx="5234100" cy="517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13" name="Google Shape;513;p28"/>
          <p:cNvSpPr txBox="1">
            <a:spLocks noGrp="1"/>
          </p:cNvSpPr>
          <p:nvPr>
            <p:ph type="title"/>
          </p:nvPr>
        </p:nvSpPr>
        <p:spPr>
          <a:xfrm>
            <a:off x="275400" y="1813225"/>
            <a:ext cx="27342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514" name="Google Shape;514;p28"/>
          <p:cNvSpPr/>
          <p:nvPr/>
        </p:nvSpPr>
        <p:spPr>
          <a:xfrm>
            <a:off x="3201175" y="798750"/>
            <a:ext cx="2734200" cy="1748400"/>
          </a:xfrm>
          <a:prstGeom prst="snip1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15" name="Google Shape;515;p28"/>
          <p:cNvSpPr/>
          <p:nvPr/>
        </p:nvSpPr>
        <p:spPr>
          <a:xfrm>
            <a:off x="6114375" y="798750"/>
            <a:ext cx="2755500" cy="1748400"/>
          </a:xfrm>
          <a:prstGeom prst="snip1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16" name="Google Shape;516;p28"/>
          <p:cNvSpPr/>
          <p:nvPr/>
        </p:nvSpPr>
        <p:spPr>
          <a:xfrm>
            <a:off x="3201175" y="2709625"/>
            <a:ext cx="2734200" cy="1748400"/>
          </a:xfrm>
          <a:prstGeom prst="snip1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17" name="Google Shape;517;p28"/>
          <p:cNvSpPr/>
          <p:nvPr/>
        </p:nvSpPr>
        <p:spPr>
          <a:xfrm>
            <a:off x="6114375" y="2709625"/>
            <a:ext cx="2755500" cy="1748400"/>
          </a:xfrm>
          <a:prstGeom prst="snip1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18" name="Google Shape;518;p28"/>
          <p:cNvSpPr txBox="1">
            <a:spLocks noGrp="1"/>
          </p:cNvSpPr>
          <p:nvPr>
            <p:ph type="body" idx="1"/>
          </p:nvPr>
        </p:nvSpPr>
        <p:spPr>
          <a:xfrm>
            <a:off x="266675" y="2343252"/>
            <a:ext cx="2755500" cy="98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19" name="Google Shape;519;p28"/>
          <p:cNvSpPr txBox="1">
            <a:spLocks noGrp="1"/>
          </p:cNvSpPr>
          <p:nvPr>
            <p:ph type="subTitle" idx="2"/>
          </p:nvPr>
        </p:nvSpPr>
        <p:spPr>
          <a:xfrm>
            <a:off x="3350975" y="1006050"/>
            <a:ext cx="23412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0" name="Google Shape;520;p28"/>
          <p:cNvSpPr txBox="1">
            <a:spLocks noGrp="1"/>
          </p:cNvSpPr>
          <p:nvPr>
            <p:ph type="body" idx="3"/>
          </p:nvPr>
        </p:nvSpPr>
        <p:spPr>
          <a:xfrm>
            <a:off x="3350975" y="1591325"/>
            <a:ext cx="23412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21" name="Google Shape;521;p28"/>
          <p:cNvSpPr txBox="1">
            <a:spLocks noGrp="1"/>
          </p:cNvSpPr>
          <p:nvPr>
            <p:ph type="subTitle" idx="4"/>
          </p:nvPr>
        </p:nvSpPr>
        <p:spPr>
          <a:xfrm>
            <a:off x="6321525" y="1007413"/>
            <a:ext cx="23412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2" name="Google Shape;522;p28"/>
          <p:cNvSpPr txBox="1">
            <a:spLocks noGrp="1"/>
          </p:cNvSpPr>
          <p:nvPr>
            <p:ph type="body" idx="5"/>
          </p:nvPr>
        </p:nvSpPr>
        <p:spPr>
          <a:xfrm>
            <a:off x="6321525" y="1592688"/>
            <a:ext cx="23412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23" name="Google Shape;523;p28"/>
          <p:cNvSpPr txBox="1">
            <a:spLocks noGrp="1"/>
          </p:cNvSpPr>
          <p:nvPr>
            <p:ph type="subTitle" idx="6"/>
          </p:nvPr>
        </p:nvSpPr>
        <p:spPr>
          <a:xfrm>
            <a:off x="3315125" y="2918288"/>
            <a:ext cx="23412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4" name="Google Shape;524;p28"/>
          <p:cNvSpPr txBox="1">
            <a:spLocks noGrp="1"/>
          </p:cNvSpPr>
          <p:nvPr>
            <p:ph type="body" idx="7"/>
          </p:nvPr>
        </p:nvSpPr>
        <p:spPr>
          <a:xfrm>
            <a:off x="3315125" y="3503563"/>
            <a:ext cx="23412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25" name="Google Shape;525;p28"/>
          <p:cNvSpPr txBox="1">
            <a:spLocks noGrp="1"/>
          </p:cNvSpPr>
          <p:nvPr>
            <p:ph type="subTitle" idx="8"/>
          </p:nvPr>
        </p:nvSpPr>
        <p:spPr>
          <a:xfrm>
            <a:off x="6321525" y="2918288"/>
            <a:ext cx="23412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6" name="Google Shape;526;p28"/>
          <p:cNvSpPr txBox="1">
            <a:spLocks noGrp="1"/>
          </p:cNvSpPr>
          <p:nvPr>
            <p:ph type="body" idx="9"/>
          </p:nvPr>
        </p:nvSpPr>
        <p:spPr>
          <a:xfrm>
            <a:off x="6321525" y="3503563"/>
            <a:ext cx="23412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grpSp>
        <p:nvGrpSpPr>
          <p:cNvPr id="527" name="Google Shape;527;p28"/>
          <p:cNvGrpSpPr/>
          <p:nvPr/>
        </p:nvGrpSpPr>
        <p:grpSpPr>
          <a:xfrm>
            <a:off x="7939157" y="-559388"/>
            <a:ext cx="1572280" cy="1572280"/>
            <a:chOff x="987244" y="313753"/>
            <a:chExt cx="555321" cy="555321"/>
          </a:xfrm>
        </p:grpSpPr>
        <p:grpSp>
          <p:nvGrpSpPr>
            <p:cNvPr id="528" name="Google Shape;528;p28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529" name="Google Shape;529;p28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30" name="Google Shape;530;p28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31" name="Google Shape;531;p28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32" name="Google Shape;532;p28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533" name="Google Shape;533;p28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534" name="Google Shape;534;p28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35" name="Google Shape;535;p28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36" name="Google Shape;536;p28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37" name="Google Shape;537;p28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538" name="Google Shape;538;p28"/>
          <p:cNvSpPr/>
          <p:nvPr/>
        </p:nvSpPr>
        <p:spPr>
          <a:xfrm>
            <a:off x="3362526" y="47728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539" name="Google Shape;539;p28"/>
          <p:cNvGrpSpPr/>
          <p:nvPr/>
        </p:nvGrpSpPr>
        <p:grpSpPr>
          <a:xfrm rot="5400000">
            <a:off x="4164913" y="48982"/>
            <a:ext cx="230579" cy="230579"/>
            <a:chOff x="458050" y="265600"/>
            <a:chExt cx="392675" cy="392675"/>
          </a:xfrm>
        </p:grpSpPr>
        <p:sp>
          <p:nvSpPr>
            <p:cNvPr id="540" name="Google Shape;540;p2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41" name="Google Shape;541;p2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42" name="Google Shape;542;p2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43" name="Google Shape;543;p2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544" name="Google Shape;544;p28"/>
          <p:cNvGrpSpPr/>
          <p:nvPr/>
        </p:nvGrpSpPr>
        <p:grpSpPr>
          <a:xfrm rot="5400000">
            <a:off x="3985952" y="276513"/>
            <a:ext cx="230579" cy="230579"/>
            <a:chOff x="458050" y="265600"/>
            <a:chExt cx="392675" cy="392675"/>
          </a:xfrm>
        </p:grpSpPr>
        <p:sp>
          <p:nvSpPr>
            <p:cNvPr id="545" name="Google Shape;545;p2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46" name="Google Shape;546;p2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47" name="Google Shape;547;p2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48" name="Google Shape;548;p2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549" name="Google Shape;549;p28"/>
          <p:cNvGrpSpPr/>
          <p:nvPr/>
        </p:nvGrpSpPr>
        <p:grpSpPr>
          <a:xfrm rot="5400000">
            <a:off x="44813" y="3614757"/>
            <a:ext cx="230579" cy="230579"/>
            <a:chOff x="458050" y="265600"/>
            <a:chExt cx="392675" cy="392675"/>
          </a:xfrm>
        </p:grpSpPr>
        <p:sp>
          <p:nvSpPr>
            <p:cNvPr id="550" name="Google Shape;550;p2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51" name="Google Shape;551;p2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52" name="Google Shape;552;p2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53" name="Google Shape;553;p2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554" name="Google Shape;554;p28"/>
          <p:cNvGrpSpPr/>
          <p:nvPr/>
        </p:nvGrpSpPr>
        <p:grpSpPr>
          <a:xfrm rot="5400000">
            <a:off x="44827" y="3888613"/>
            <a:ext cx="230579" cy="230579"/>
            <a:chOff x="458050" y="265600"/>
            <a:chExt cx="392675" cy="392675"/>
          </a:xfrm>
        </p:grpSpPr>
        <p:sp>
          <p:nvSpPr>
            <p:cNvPr id="555" name="Google Shape;555;p2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56" name="Google Shape;556;p2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57" name="Google Shape;557;p2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58" name="Google Shape;558;p2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559" name="Google Shape;559;p28"/>
          <p:cNvGrpSpPr/>
          <p:nvPr/>
        </p:nvGrpSpPr>
        <p:grpSpPr>
          <a:xfrm rot="5400000">
            <a:off x="275388" y="3772932"/>
            <a:ext cx="230579" cy="230579"/>
            <a:chOff x="458050" y="265600"/>
            <a:chExt cx="392675" cy="392675"/>
          </a:xfrm>
        </p:grpSpPr>
        <p:sp>
          <p:nvSpPr>
            <p:cNvPr id="560" name="Google Shape;560;p2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61" name="Google Shape;561;p2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62" name="Google Shape;562;p2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63" name="Google Shape;563;p2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564" name="Google Shape;564;p28"/>
          <p:cNvGrpSpPr/>
          <p:nvPr/>
        </p:nvGrpSpPr>
        <p:grpSpPr>
          <a:xfrm rot="5400000">
            <a:off x="275402" y="4046788"/>
            <a:ext cx="230579" cy="230579"/>
            <a:chOff x="458050" y="265600"/>
            <a:chExt cx="392675" cy="392675"/>
          </a:xfrm>
        </p:grpSpPr>
        <p:sp>
          <p:nvSpPr>
            <p:cNvPr id="565" name="Google Shape;565;p2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66" name="Google Shape;566;p2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67" name="Google Shape;567;p2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68" name="Google Shape;568;p2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4 key metrics v2">
  <p:cSld name="CUSTOM_6_1">
    <p:bg>
      <p:bgPr>
        <a:solidFill>
          <a:schemeClr val="lt1"/>
        </a:solidFill>
        <a:effectLst/>
      </p:bgPr>
    </p:bg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29"/>
          <p:cNvSpPr/>
          <p:nvPr/>
        </p:nvSpPr>
        <p:spPr>
          <a:xfrm>
            <a:off x="3909775" y="-27225"/>
            <a:ext cx="5234100" cy="517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71" name="Google Shape;571;p29"/>
          <p:cNvSpPr txBox="1">
            <a:spLocks noGrp="1"/>
          </p:cNvSpPr>
          <p:nvPr>
            <p:ph type="title"/>
          </p:nvPr>
        </p:nvSpPr>
        <p:spPr>
          <a:xfrm>
            <a:off x="275400" y="2255325"/>
            <a:ext cx="2734200" cy="60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572" name="Google Shape;572;p29"/>
          <p:cNvSpPr/>
          <p:nvPr/>
        </p:nvSpPr>
        <p:spPr>
          <a:xfrm>
            <a:off x="3201175" y="798750"/>
            <a:ext cx="2734200" cy="1748400"/>
          </a:xfrm>
          <a:prstGeom prst="snip1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73" name="Google Shape;573;p29"/>
          <p:cNvSpPr/>
          <p:nvPr/>
        </p:nvSpPr>
        <p:spPr>
          <a:xfrm>
            <a:off x="6114375" y="798750"/>
            <a:ext cx="2755500" cy="1748400"/>
          </a:xfrm>
          <a:prstGeom prst="snip1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74" name="Google Shape;574;p29"/>
          <p:cNvSpPr/>
          <p:nvPr/>
        </p:nvSpPr>
        <p:spPr>
          <a:xfrm>
            <a:off x="3201175" y="2709625"/>
            <a:ext cx="2734200" cy="1748400"/>
          </a:xfrm>
          <a:prstGeom prst="snip1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75" name="Google Shape;575;p29"/>
          <p:cNvSpPr/>
          <p:nvPr/>
        </p:nvSpPr>
        <p:spPr>
          <a:xfrm>
            <a:off x="6114375" y="2709625"/>
            <a:ext cx="2755500" cy="1748400"/>
          </a:xfrm>
          <a:prstGeom prst="snip1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76" name="Google Shape;576;p29"/>
          <p:cNvSpPr txBox="1">
            <a:spLocks noGrp="1"/>
          </p:cNvSpPr>
          <p:nvPr>
            <p:ph type="subTitle" idx="1"/>
          </p:nvPr>
        </p:nvSpPr>
        <p:spPr>
          <a:xfrm>
            <a:off x="3415088" y="1006050"/>
            <a:ext cx="22938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77" name="Google Shape;577;p29"/>
          <p:cNvSpPr txBox="1">
            <a:spLocks noGrp="1"/>
          </p:cNvSpPr>
          <p:nvPr>
            <p:ph type="body" idx="2"/>
          </p:nvPr>
        </p:nvSpPr>
        <p:spPr>
          <a:xfrm>
            <a:off x="3415088" y="1591325"/>
            <a:ext cx="22938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78" name="Google Shape;578;p29"/>
          <p:cNvSpPr txBox="1">
            <a:spLocks noGrp="1"/>
          </p:cNvSpPr>
          <p:nvPr>
            <p:ph type="subTitle" idx="3"/>
          </p:nvPr>
        </p:nvSpPr>
        <p:spPr>
          <a:xfrm>
            <a:off x="6321525" y="1007413"/>
            <a:ext cx="2341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79" name="Google Shape;579;p29"/>
          <p:cNvSpPr txBox="1">
            <a:spLocks noGrp="1"/>
          </p:cNvSpPr>
          <p:nvPr>
            <p:ph type="body" idx="4"/>
          </p:nvPr>
        </p:nvSpPr>
        <p:spPr>
          <a:xfrm>
            <a:off x="6321525" y="1592688"/>
            <a:ext cx="23412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0" name="Google Shape;580;p29"/>
          <p:cNvSpPr txBox="1">
            <a:spLocks noGrp="1"/>
          </p:cNvSpPr>
          <p:nvPr>
            <p:ph type="subTitle" idx="5"/>
          </p:nvPr>
        </p:nvSpPr>
        <p:spPr>
          <a:xfrm>
            <a:off x="3401400" y="2918288"/>
            <a:ext cx="2341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1" name="Google Shape;581;p29"/>
          <p:cNvSpPr txBox="1">
            <a:spLocks noGrp="1"/>
          </p:cNvSpPr>
          <p:nvPr>
            <p:ph type="body" idx="6"/>
          </p:nvPr>
        </p:nvSpPr>
        <p:spPr>
          <a:xfrm>
            <a:off x="3401400" y="3503563"/>
            <a:ext cx="23412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2" name="Google Shape;582;p29"/>
          <p:cNvSpPr txBox="1">
            <a:spLocks noGrp="1"/>
          </p:cNvSpPr>
          <p:nvPr>
            <p:ph type="subTitle" idx="7"/>
          </p:nvPr>
        </p:nvSpPr>
        <p:spPr>
          <a:xfrm>
            <a:off x="6321525" y="2918288"/>
            <a:ext cx="2341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3" name="Google Shape;583;p29"/>
          <p:cNvSpPr txBox="1">
            <a:spLocks noGrp="1"/>
          </p:cNvSpPr>
          <p:nvPr>
            <p:ph type="body" idx="8"/>
          </p:nvPr>
        </p:nvSpPr>
        <p:spPr>
          <a:xfrm>
            <a:off x="6321525" y="3503563"/>
            <a:ext cx="23412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grpSp>
        <p:nvGrpSpPr>
          <p:cNvPr id="584" name="Google Shape;584;p29"/>
          <p:cNvGrpSpPr/>
          <p:nvPr/>
        </p:nvGrpSpPr>
        <p:grpSpPr>
          <a:xfrm>
            <a:off x="7939157" y="-559388"/>
            <a:ext cx="1572280" cy="1572280"/>
            <a:chOff x="987244" y="313753"/>
            <a:chExt cx="555321" cy="555321"/>
          </a:xfrm>
        </p:grpSpPr>
        <p:grpSp>
          <p:nvGrpSpPr>
            <p:cNvPr id="585" name="Google Shape;585;p29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586" name="Google Shape;586;p29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87" name="Google Shape;587;p29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88" name="Google Shape;588;p29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89" name="Google Shape;589;p29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590" name="Google Shape;590;p29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591" name="Google Shape;591;p29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92" name="Google Shape;592;p29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93" name="Google Shape;593;p29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94" name="Google Shape;594;p29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595" name="Google Shape;595;p29"/>
          <p:cNvSpPr/>
          <p:nvPr/>
        </p:nvSpPr>
        <p:spPr>
          <a:xfrm>
            <a:off x="3362526" y="47728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596" name="Google Shape;596;p29"/>
          <p:cNvGrpSpPr/>
          <p:nvPr/>
        </p:nvGrpSpPr>
        <p:grpSpPr>
          <a:xfrm rot="5400000">
            <a:off x="4164913" y="48982"/>
            <a:ext cx="230579" cy="230579"/>
            <a:chOff x="458050" y="265600"/>
            <a:chExt cx="392675" cy="392675"/>
          </a:xfrm>
        </p:grpSpPr>
        <p:sp>
          <p:nvSpPr>
            <p:cNvPr id="597" name="Google Shape;597;p2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98" name="Google Shape;598;p2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99" name="Google Shape;599;p29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00" name="Google Shape;600;p2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01" name="Google Shape;601;p29"/>
          <p:cNvGrpSpPr/>
          <p:nvPr/>
        </p:nvGrpSpPr>
        <p:grpSpPr>
          <a:xfrm rot="5400000">
            <a:off x="3985952" y="276513"/>
            <a:ext cx="230579" cy="230579"/>
            <a:chOff x="458050" y="265600"/>
            <a:chExt cx="392675" cy="392675"/>
          </a:xfrm>
        </p:grpSpPr>
        <p:sp>
          <p:nvSpPr>
            <p:cNvPr id="602" name="Google Shape;602;p2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03" name="Google Shape;603;p2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04" name="Google Shape;604;p29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05" name="Google Shape;605;p2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06" name="Google Shape;606;p29"/>
          <p:cNvGrpSpPr/>
          <p:nvPr/>
        </p:nvGrpSpPr>
        <p:grpSpPr>
          <a:xfrm rot="5400000">
            <a:off x="44813" y="4583832"/>
            <a:ext cx="230579" cy="230579"/>
            <a:chOff x="458050" y="265600"/>
            <a:chExt cx="392675" cy="392675"/>
          </a:xfrm>
        </p:grpSpPr>
        <p:sp>
          <p:nvSpPr>
            <p:cNvPr id="607" name="Google Shape;607;p2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08" name="Google Shape;608;p2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09" name="Google Shape;609;p29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10" name="Google Shape;610;p2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11" name="Google Shape;611;p29"/>
          <p:cNvGrpSpPr/>
          <p:nvPr/>
        </p:nvGrpSpPr>
        <p:grpSpPr>
          <a:xfrm rot="5400000">
            <a:off x="44827" y="4857688"/>
            <a:ext cx="230579" cy="230579"/>
            <a:chOff x="458050" y="265600"/>
            <a:chExt cx="392675" cy="392675"/>
          </a:xfrm>
        </p:grpSpPr>
        <p:sp>
          <p:nvSpPr>
            <p:cNvPr id="612" name="Google Shape;612;p2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13" name="Google Shape;613;p2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14" name="Google Shape;614;p29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15" name="Google Shape;615;p2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16" name="Google Shape;616;p29"/>
          <p:cNvGrpSpPr/>
          <p:nvPr/>
        </p:nvGrpSpPr>
        <p:grpSpPr>
          <a:xfrm rot="5400000">
            <a:off x="275388" y="4742007"/>
            <a:ext cx="230579" cy="230579"/>
            <a:chOff x="458050" y="265600"/>
            <a:chExt cx="392675" cy="392675"/>
          </a:xfrm>
        </p:grpSpPr>
        <p:sp>
          <p:nvSpPr>
            <p:cNvPr id="617" name="Google Shape;617;p2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18" name="Google Shape;618;p2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19" name="Google Shape;619;p29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20" name="Google Shape;620;p2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21" name="Google Shape;621;p29"/>
          <p:cNvGrpSpPr/>
          <p:nvPr/>
        </p:nvGrpSpPr>
        <p:grpSpPr>
          <a:xfrm rot="5400000">
            <a:off x="275402" y="5015863"/>
            <a:ext cx="230579" cy="230579"/>
            <a:chOff x="458050" y="265600"/>
            <a:chExt cx="392675" cy="392675"/>
          </a:xfrm>
        </p:grpSpPr>
        <p:sp>
          <p:nvSpPr>
            <p:cNvPr id="622" name="Google Shape;622;p2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23" name="Google Shape;623;p2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24" name="Google Shape;624;p29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25" name="Google Shape;625;p2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key metrics v3">
  <p:cSld name="CUSTOM_6_1_1">
    <p:bg>
      <p:bgPr>
        <a:solidFill>
          <a:schemeClr val="lt1"/>
        </a:solidFill>
        <a:effectLst/>
      </p:bgPr>
    </p:bg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30"/>
          <p:cNvSpPr/>
          <p:nvPr/>
        </p:nvSpPr>
        <p:spPr>
          <a:xfrm>
            <a:off x="6742050" y="-27225"/>
            <a:ext cx="2401800" cy="517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28" name="Google Shape;628;p30"/>
          <p:cNvSpPr txBox="1">
            <a:spLocks noGrp="1"/>
          </p:cNvSpPr>
          <p:nvPr>
            <p:ph type="title"/>
          </p:nvPr>
        </p:nvSpPr>
        <p:spPr>
          <a:xfrm>
            <a:off x="275400" y="2255325"/>
            <a:ext cx="3228300" cy="60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629" name="Google Shape;629;p30"/>
          <p:cNvSpPr/>
          <p:nvPr/>
        </p:nvSpPr>
        <p:spPr>
          <a:xfrm>
            <a:off x="5474800" y="507100"/>
            <a:ext cx="3395100" cy="1132200"/>
          </a:xfrm>
          <a:prstGeom prst="snip1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30" name="Google Shape;630;p30"/>
          <p:cNvSpPr txBox="1">
            <a:spLocks noGrp="1"/>
          </p:cNvSpPr>
          <p:nvPr>
            <p:ph type="subTitle" idx="1"/>
          </p:nvPr>
        </p:nvSpPr>
        <p:spPr>
          <a:xfrm>
            <a:off x="5730031" y="665200"/>
            <a:ext cx="28845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DM Sans Medium"/>
              <a:buNone/>
              <a:defRPr sz="14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31" name="Google Shape;631;p30"/>
          <p:cNvSpPr txBox="1">
            <a:spLocks noGrp="1"/>
          </p:cNvSpPr>
          <p:nvPr>
            <p:ph type="body" idx="2"/>
          </p:nvPr>
        </p:nvSpPr>
        <p:spPr>
          <a:xfrm>
            <a:off x="5730031" y="1250479"/>
            <a:ext cx="2884500" cy="23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grpSp>
        <p:nvGrpSpPr>
          <p:cNvPr id="632" name="Google Shape;632;p30"/>
          <p:cNvGrpSpPr/>
          <p:nvPr/>
        </p:nvGrpSpPr>
        <p:grpSpPr>
          <a:xfrm>
            <a:off x="8324707" y="-874113"/>
            <a:ext cx="1572280" cy="1572280"/>
            <a:chOff x="987244" y="313753"/>
            <a:chExt cx="555321" cy="555321"/>
          </a:xfrm>
        </p:grpSpPr>
        <p:grpSp>
          <p:nvGrpSpPr>
            <p:cNvPr id="633" name="Google Shape;633;p30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634" name="Google Shape;634;p30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35" name="Google Shape;635;p30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36" name="Google Shape;636;p30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37" name="Google Shape;637;p30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638" name="Google Shape;638;p30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639" name="Google Shape;639;p30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40" name="Google Shape;640;p30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41" name="Google Shape;641;p30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42" name="Google Shape;642;p30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643" name="Google Shape;643;p30"/>
          <p:cNvGrpSpPr/>
          <p:nvPr/>
        </p:nvGrpSpPr>
        <p:grpSpPr>
          <a:xfrm rot="5400000">
            <a:off x="126313" y="48982"/>
            <a:ext cx="230579" cy="230579"/>
            <a:chOff x="458050" y="265600"/>
            <a:chExt cx="392675" cy="392675"/>
          </a:xfrm>
        </p:grpSpPr>
        <p:sp>
          <p:nvSpPr>
            <p:cNvPr id="644" name="Google Shape;644;p30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45" name="Google Shape;645;p30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46" name="Google Shape;646;p30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47" name="Google Shape;647;p30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48" name="Google Shape;648;p30"/>
          <p:cNvGrpSpPr/>
          <p:nvPr/>
        </p:nvGrpSpPr>
        <p:grpSpPr>
          <a:xfrm rot="5400000">
            <a:off x="-52648" y="276513"/>
            <a:ext cx="230579" cy="230579"/>
            <a:chOff x="458050" y="265600"/>
            <a:chExt cx="392675" cy="392675"/>
          </a:xfrm>
        </p:grpSpPr>
        <p:sp>
          <p:nvSpPr>
            <p:cNvPr id="649" name="Google Shape;649;p30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50" name="Google Shape;650;p30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51" name="Google Shape;651;p30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52" name="Google Shape;652;p30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53" name="Google Shape;653;p30"/>
          <p:cNvGrpSpPr/>
          <p:nvPr/>
        </p:nvGrpSpPr>
        <p:grpSpPr>
          <a:xfrm rot="5400000">
            <a:off x="44813" y="4583832"/>
            <a:ext cx="230579" cy="230579"/>
            <a:chOff x="458050" y="265600"/>
            <a:chExt cx="392675" cy="392675"/>
          </a:xfrm>
        </p:grpSpPr>
        <p:sp>
          <p:nvSpPr>
            <p:cNvPr id="654" name="Google Shape;654;p30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55" name="Google Shape;655;p30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56" name="Google Shape;656;p30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57" name="Google Shape;657;p30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58" name="Google Shape;658;p30"/>
          <p:cNvGrpSpPr/>
          <p:nvPr/>
        </p:nvGrpSpPr>
        <p:grpSpPr>
          <a:xfrm rot="5400000">
            <a:off x="44827" y="4857688"/>
            <a:ext cx="230579" cy="230579"/>
            <a:chOff x="458050" y="265600"/>
            <a:chExt cx="392675" cy="392675"/>
          </a:xfrm>
        </p:grpSpPr>
        <p:sp>
          <p:nvSpPr>
            <p:cNvPr id="659" name="Google Shape;659;p30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60" name="Google Shape;660;p30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61" name="Google Shape;661;p30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62" name="Google Shape;662;p30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63" name="Google Shape;663;p30"/>
          <p:cNvGrpSpPr/>
          <p:nvPr/>
        </p:nvGrpSpPr>
        <p:grpSpPr>
          <a:xfrm rot="5400000">
            <a:off x="275388" y="4742007"/>
            <a:ext cx="230579" cy="230579"/>
            <a:chOff x="458050" y="265600"/>
            <a:chExt cx="392675" cy="392675"/>
          </a:xfrm>
        </p:grpSpPr>
        <p:sp>
          <p:nvSpPr>
            <p:cNvPr id="664" name="Google Shape;664;p30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65" name="Google Shape;665;p30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66" name="Google Shape;666;p30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67" name="Google Shape;667;p30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68" name="Google Shape;668;p30"/>
          <p:cNvGrpSpPr/>
          <p:nvPr/>
        </p:nvGrpSpPr>
        <p:grpSpPr>
          <a:xfrm rot="5400000">
            <a:off x="275402" y="5015863"/>
            <a:ext cx="230579" cy="230579"/>
            <a:chOff x="458050" y="265600"/>
            <a:chExt cx="392675" cy="392675"/>
          </a:xfrm>
        </p:grpSpPr>
        <p:sp>
          <p:nvSpPr>
            <p:cNvPr id="669" name="Google Shape;669;p30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70" name="Google Shape;670;p30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71" name="Google Shape;671;p30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72" name="Google Shape;672;p30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673" name="Google Shape;673;p30"/>
          <p:cNvSpPr/>
          <p:nvPr/>
        </p:nvSpPr>
        <p:spPr>
          <a:xfrm>
            <a:off x="5474775" y="2033475"/>
            <a:ext cx="3395100" cy="1132200"/>
          </a:xfrm>
          <a:prstGeom prst="snip1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74" name="Google Shape;674;p30"/>
          <p:cNvSpPr txBox="1">
            <a:spLocks noGrp="1"/>
          </p:cNvSpPr>
          <p:nvPr>
            <p:ph type="subTitle" idx="3"/>
          </p:nvPr>
        </p:nvSpPr>
        <p:spPr>
          <a:xfrm>
            <a:off x="5730031" y="2191575"/>
            <a:ext cx="28845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DM Sans Medium"/>
              <a:buNone/>
              <a:defRPr sz="14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75" name="Google Shape;675;p30"/>
          <p:cNvSpPr txBox="1">
            <a:spLocks noGrp="1"/>
          </p:cNvSpPr>
          <p:nvPr>
            <p:ph type="body" idx="4"/>
          </p:nvPr>
        </p:nvSpPr>
        <p:spPr>
          <a:xfrm>
            <a:off x="5730031" y="2776854"/>
            <a:ext cx="2884500" cy="23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76" name="Google Shape;676;p30"/>
          <p:cNvSpPr/>
          <p:nvPr/>
        </p:nvSpPr>
        <p:spPr>
          <a:xfrm>
            <a:off x="5474800" y="3559850"/>
            <a:ext cx="3395100" cy="1132200"/>
          </a:xfrm>
          <a:prstGeom prst="snip1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77" name="Google Shape;677;p30"/>
          <p:cNvSpPr txBox="1">
            <a:spLocks noGrp="1"/>
          </p:cNvSpPr>
          <p:nvPr>
            <p:ph type="subTitle" idx="5"/>
          </p:nvPr>
        </p:nvSpPr>
        <p:spPr>
          <a:xfrm>
            <a:off x="5730031" y="3717950"/>
            <a:ext cx="28845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DM Sans Medium"/>
              <a:buNone/>
              <a:defRPr sz="14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78" name="Google Shape;678;p30"/>
          <p:cNvSpPr txBox="1">
            <a:spLocks noGrp="1"/>
          </p:cNvSpPr>
          <p:nvPr>
            <p:ph type="body" idx="6"/>
          </p:nvPr>
        </p:nvSpPr>
        <p:spPr>
          <a:xfrm>
            <a:off x="5730031" y="4303229"/>
            <a:ext cx="2884500" cy="23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4 key metrics v3">
  <p:cSld name="CUSTOM_12"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31"/>
          <p:cNvSpPr txBox="1">
            <a:spLocks noGrp="1"/>
          </p:cNvSpPr>
          <p:nvPr>
            <p:ph type="title"/>
          </p:nvPr>
        </p:nvSpPr>
        <p:spPr>
          <a:xfrm>
            <a:off x="516150" y="269950"/>
            <a:ext cx="81117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681" name="Google Shape;681;p31"/>
          <p:cNvSpPr txBox="1">
            <a:spLocks noGrp="1"/>
          </p:cNvSpPr>
          <p:nvPr>
            <p:ph type="subTitle" idx="1"/>
          </p:nvPr>
        </p:nvSpPr>
        <p:spPr>
          <a:xfrm>
            <a:off x="450938" y="1830025"/>
            <a:ext cx="16689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82" name="Google Shape;682;p31"/>
          <p:cNvSpPr txBox="1">
            <a:spLocks noGrp="1"/>
          </p:cNvSpPr>
          <p:nvPr>
            <p:ph type="body" idx="2"/>
          </p:nvPr>
        </p:nvSpPr>
        <p:spPr>
          <a:xfrm>
            <a:off x="450938" y="2655500"/>
            <a:ext cx="16689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3" name="Google Shape;683;p31"/>
          <p:cNvSpPr txBox="1">
            <a:spLocks noGrp="1"/>
          </p:cNvSpPr>
          <p:nvPr>
            <p:ph type="subTitle" idx="3"/>
          </p:nvPr>
        </p:nvSpPr>
        <p:spPr>
          <a:xfrm>
            <a:off x="2584504" y="1830025"/>
            <a:ext cx="16689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84" name="Google Shape;684;p31"/>
          <p:cNvSpPr txBox="1">
            <a:spLocks noGrp="1"/>
          </p:cNvSpPr>
          <p:nvPr>
            <p:ph type="body" idx="4"/>
          </p:nvPr>
        </p:nvSpPr>
        <p:spPr>
          <a:xfrm>
            <a:off x="2584504" y="2655500"/>
            <a:ext cx="16689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5" name="Google Shape;685;p31"/>
          <p:cNvSpPr txBox="1">
            <a:spLocks noGrp="1"/>
          </p:cNvSpPr>
          <p:nvPr>
            <p:ph type="subTitle" idx="5"/>
          </p:nvPr>
        </p:nvSpPr>
        <p:spPr>
          <a:xfrm>
            <a:off x="4718071" y="1830025"/>
            <a:ext cx="16689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86" name="Google Shape;686;p31"/>
          <p:cNvSpPr txBox="1">
            <a:spLocks noGrp="1"/>
          </p:cNvSpPr>
          <p:nvPr>
            <p:ph type="body" idx="6"/>
          </p:nvPr>
        </p:nvSpPr>
        <p:spPr>
          <a:xfrm>
            <a:off x="4718071" y="2655500"/>
            <a:ext cx="16689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7" name="Google Shape;687;p31"/>
          <p:cNvSpPr txBox="1">
            <a:spLocks noGrp="1"/>
          </p:cNvSpPr>
          <p:nvPr>
            <p:ph type="subTitle" idx="7"/>
          </p:nvPr>
        </p:nvSpPr>
        <p:spPr>
          <a:xfrm>
            <a:off x="6851621" y="1830025"/>
            <a:ext cx="16689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88" name="Google Shape;688;p31"/>
          <p:cNvSpPr txBox="1">
            <a:spLocks noGrp="1"/>
          </p:cNvSpPr>
          <p:nvPr>
            <p:ph type="body" idx="8"/>
          </p:nvPr>
        </p:nvSpPr>
        <p:spPr>
          <a:xfrm>
            <a:off x="6851621" y="2655500"/>
            <a:ext cx="16689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9" name="Google Shape;689;p31"/>
          <p:cNvSpPr/>
          <p:nvPr/>
        </p:nvSpPr>
        <p:spPr>
          <a:xfrm>
            <a:off x="-72425" y="4274900"/>
            <a:ext cx="1002600" cy="920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90" name="Google Shape;690;p31"/>
          <p:cNvSpPr/>
          <p:nvPr/>
        </p:nvSpPr>
        <p:spPr>
          <a:xfrm rot="10800000">
            <a:off x="8141400" y="0"/>
            <a:ext cx="1002600" cy="8619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91" name="Google Shape;691;p31"/>
          <p:cNvSpPr/>
          <p:nvPr/>
        </p:nvSpPr>
        <p:spPr>
          <a:xfrm>
            <a:off x="8588401" y="45796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2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692" name="Google Shape;692;p31"/>
          <p:cNvGrpSpPr/>
          <p:nvPr/>
        </p:nvGrpSpPr>
        <p:grpSpPr>
          <a:xfrm>
            <a:off x="73663" y="105163"/>
            <a:ext cx="392675" cy="392675"/>
            <a:chOff x="458050" y="265600"/>
            <a:chExt cx="392675" cy="392675"/>
          </a:xfrm>
        </p:grpSpPr>
        <p:sp>
          <p:nvSpPr>
            <p:cNvPr id="693" name="Google Shape;693;p31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94" name="Google Shape;694;p31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95" name="Google Shape;695;p31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96" name="Google Shape;696;p31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97" name="Google Shape;697;p31"/>
          <p:cNvGrpSpPr/>
          <p:nvPr/>
        </p:nvGrpSpPr>
        <p:grpSpPr>
          <a:xfrm>
            <a:off x="613563" y="105150"/>
            <a:ext cx="392675" cy="392675"/>
            <a:chOff x="458050" y="265600"/>
            <a:chExt cx="392675" cy="392675"/>
          </a:xfrm>
        </p:grpSpPr>
        <p:sp>
          <p:nvSpPr>
            <p:cNvPr id="698" name="Google Shape;698;p31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99" name="Google Shape;699;p31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00" name="Google Shape;700;p31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01" name="Google Shape;701;p31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key metrics">
  <p:cSld name="CUSTOM_12_1"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32"/>
          <p:cNvSpPr txBox="1">
            <a:spLocks noGrp="1"/>
          </p:cNvSpPr>
          <p:nvPr>
            <p:ph type="title"/>
          </p:nvPr>
        </p:nvSpPr>
        <p:spPr>
          <a:xfrm>
            <a:off x="516150" y="269950"/>
            <a:ext cx="81117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04" name="Google Shape;704;p32"/>
          <p:cNvSpPr txBox="1">
            <a:spLocks noGrp="1"/>
          </p:cNvSpPr>
          <p:nvPr>
            <p:ph type="subTitle" idx="1"/>
          </p:nvPr>
        </p:nvSpPr>
        <p:spPr>
          <a:xfrm>
            <a:off x="450954" y="1786100"/>
            <a:ext cx="22326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705" name="Google Shape;705;p32"/>
          <p:cNvSpPr txBox="1">
            <a:spLocks noGrp="1"/>
          </p:cNvSpPr>
          <p:nvPr>
            <p:ph type="body" idx="2"/>
          </p:nvPr>
        </p:nvSpPr>
        <p:spPr>
          <a:xfrm>
            <a:off x="450954" y="2611575"/>
            <a:ext cx="22326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06" name="Google Shape;706;p32"/>
          <p:cNvSpPr/>
          <p:nvPr/>
        </p:nvSpPr>
        <p:spPr>
          <a:xfrm>
            <a:off x="-72425" y="4274900"/>
            <a:ext cx="1002600" cy="920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07" name="Google Shape;707;p32"/>
          <p:cNvSpPr/>
          <p:nvPr/>
        </p:nvSpPr>
        <p:spPr>
          <a:xfrm rot="10800000">
            <a:off x="8141400" y="0"/>
            <a:ext cx="1002600" cy="8619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08" name="Google Shape;708;p32"/>
          <p:cNvSpPr/>
          <p:nvPr/>
        </p:nvSpPr>
        <p:spPr>
          <a:xfrm>
            <a:off x="8588401" y="45796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2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709" name="Google Shape;709;p32"/>
          <p:cNvGrpSpPr/>
          <p:nvPr/>
        </p:nvGrpSpPr>
        <p:grpSpPr>
          <a:xfrm>
            <a:off x="73663" y="105163"/>
            <a:ext cx="392675" cy="392675"/>
            <a:chOff x="458050" y="265600"/>
            <a:chExt cx="392675" cy="392675"/>
          </a:xfrm>
        </p:grpSpPr>
        <p:sp>
          <p:nvSpPr>
            <p:cNvPr id="710" name="Google Shape;710;p32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11" name="Google Shape;711;p32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12" name="Google Shape;712;p32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13" name="Google Shape;713;p32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714" name="Google Shape;714;p32"/>
          <p:cNvGrpSpPr/>
          <p:nvPr/>
        </p:nvGrpSpPr>
        <p:grpSpPr>
          <a:xfrm>
            <a:off x="613563" y="105150"/>
            <a:ext cx="392675" cy="392675"/>
            <a:chOff x="458050" y="265600"/>
            <a:chExt cx="392675" cy="392675"/>
          </a:xfrm>
        </p:grpSpPr>
        <p:sp>
          <p:nvSpPr>
            <p:cNvPr id="715" name="Google Shape;715;p32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16" name="Google Shape;716;p32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17" name="Google Shape;717;p32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18" name="Google Shape;718;p32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719" name="Google Shape;719;p32"/>
          <p:cNvSpPr txBox="1">
            <a:spLocks noGrp="1"/>
          </p:cNvSpPr>
          <p:nvPr>
            <p:ph type="subTitle" idx="3"/>
          </p:nvPr>
        </p:nvSpPr>
        <p:spPr>
          <a:xfrm>
            <a:off x="6293054" y="1786100"/>
            <a:ext cx="22326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720" name="Google Shape;720;p32"/>
          <p:cNvSpPr txBox="1">
            <a:spLocks noGrp="1"/>
          </p:cNvSpPr>
          <p:nvPr>
            <p:ph type="body" idx="4"/>
          </p:nvPr>
        </p:nvSpPr>
        <p:spPr>
          <a:xfrm>
            <a:off x="6293054" y="2611575"/>
            <a:ext cx="22326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21" name="Google Shape;721;p32"/>
          <p:cNvSpPr txBox="1">
            <a:spLocks noGrp="1"/>
          </p:cNvSpPr>
          <p:nvPr>
            <p:ph type="subTitle" idx="5"/>
          </p:nvPr>
        </p:nvSpPr>
        <p:spPr>
          <a:xfrm>
            <a:off x="3405754" y="1786100"/>
            <a:ext cx="22326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722" name="Google Shape;722;p32"/>
          <p:cNvSpPr txBox="1">
            <a:spLocks noGrp="1"/>
          </p:cNvSpPr>
          <p:nvPr>
            <p:ph type="body" idx="6"/>
          </p:nvPr>
        </p:nvSpPr>
        <p:spPr>
          <a:xfrm>
            <a:off x="3405754" y="2611575"/>
            <a:ext cx="22326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key metrics v2">
  <p:cSld name="CUSTOM_12_1_1">
    <p:bg>
      <p:bgPr>
        <a:solidFill>
          <a:schemeClr val="lt2"/>
        </a:solidFill>
        <a:effectLst/>
      </p:bgPr>
    </p:bg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33"/>
          <p:cNvSpPr/>
          <p:nvPr/>
        </p:nvSpPr>
        <p:spPr>
          <a:xfrm>
            <a:off x="-150" y="3768575"/>
            <a:ext cx="9144000" cy="137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5" name="Google Shape;725;p33"/>
          <p:cNvSpPr/>
          <p:nvPr/>
        </p:nvSpPr>
        <p:spPr>
          <a:xfrm>
            <a:off x="463825" y="1350075"/>
            <a:ext cx="2461200" cy="2807700"/>
          </a:xfrm>
          <a:prstGeom prst="snip1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6" name="Google Shape;726;p33"/>
          <p:cNvSpPr txBox="1">
            <a:spLocks noGrp="1"/>
          </p:cNvSpPr>
          <p:nvPr>
            <p:ph type="title"/>
          </p:nvPr>
        </p:nvSpPr>
        <p:spPr>
          <a:xfrm>
            <a:off x="516150" y="269950"/>
            <a:ext cx="81117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27" name="Google Shape;727;p33"/>
          <p:cNvSpPr txBox="1">
            <a:spLocks noGrp="1"/>
          </p:cNvSpPr>
          <p:nvPr>
            <p:ph type="subTitle" idx="1"/>
          </p:nvPr>
        </p:nvSpPr>
        <p:spPr>
          <a:xfrm>
            <a:off x="624875" y="1786100"/>
            <a:ext cx="21414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DM Sans Medium"/>
              <a:buNone/>
              <a:defRPr sz="20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28" name="Google Shape;728;p33"/>
          <p:cNvSpPr txBox="1">
            <a:spLocks noGrp="1"/>
          </p:cNvSpPr>
          <p:nvPr>
            <p:ph type="body" idx="2"/>
          </p:nvPr>
        </p:nvSpPr>
        <p:spPr>
          <a:xfrm>
            <a:off x="624875" y="2874075"/>
            <a:ext cx="2141400" cy="98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29" name="Google Shape;729;p33"/>
          <p:cNvSpPr/>
          <p:nvPr/>
        </p:nvSpPr>
        <p:spPr>
          <a:xfrm>
            <a:off x="-820649" y="45796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2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730" name="Google Shape;730;p33"/>
          <p:cNvGrpSpPr/>
          <p:nvPr/>
        </p:nvGrpSpPr>
        <p:grpSpPr>
          <a:xfrm>
            <a:off x="8588388" y="105163"/>
            <a:ext cx="392675" cy="392675"/>
            <a:chOff x="458050" y="265600"/>
            <a:chExt cx="392675" cy="392675"/>
          </a:xfrm>
        </p:grpSpPr>
        <p:sp>
          <p:nvSpPr>
            <p:cNvPr id="731" name="Google Shape;731;p33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32" name="Google Shape;732;p33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33" name="Google Shape;733;p33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34" name="Google Shape;734;p33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735" name="Google Shape;735;p33"/>
          <p:cNvGrpSpPr/>
          <p:nvPr/>
        </p:nvGrpSpPr>
        <p:grpSpPr>
          <a:xfrm>
            <a:off x="9128288" y="105150"/>
            <a:ext cx="392675" cy="392675"/>
            <a:chOff x="458050" y="265600"/>
            <a:chExt cx="392675" cy="392675"/>
          </a:xfrm>
        </p:grpSpPr>
        <p:sp>
          <p:nvSpPr>
            <p:cNvPr id="736" name="Google Shape;736;p33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37" name="Google Shape;737;p33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38" name="Google Shape;738;p33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39" name="Google Shape;739;p33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740" name="Google Shape;740;p33"/>
          <p:cNvSpPr/>
          <p:nvPr/>
        </p:nvSpPr>
        <p:spPr>
          <a:xfrm>
            <a:off x="6114375" y="1350075"/>
            <a:ext cx="2461200" cy="2807700"/>
          </a:xfrm>
          <a:prstGeom prst="snip1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41" name="Google Shape;741;p33"/>
          <p:cNvSpPr txBox="1">
            <a:spLocks noGrp="1"/>
          </p:cNvSpPr>
          <p:nvPr>
            <p:ph type="subTitle" idx="3"/>
          </p:nvPr>
        </p:nvSpPr>
        <p:spPr>
          <a:xfrm>
            <a:off x="6275425" y="1786100"/>
            <a:ext cx="21414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DM Sans Medium"/>
              <a:buNone/>
              <a:defRPr sz="20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42" name="Google Shape;742;p33"/>
          <p:cNvSpPr txBox="1">
            <a:spLocks noGrp="1"/>
          </p:cNvSpPr>
          <p:nvPr>
            <p:ph type="body" idx="4"/>
          </p:nvPr>
        </p:nvSpPr>
        <p:spPr>
          <a:xfrm>
            <a:off x="6275425" y="2874075"/>
            <a:ext cx="2141400" cy="98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43" name="Google Shape;743;p33"/>
          <p:cNvSpPr/>
          <p:nvPr/>
        </p:nvSpPr>
        <p:spPr>
          <a:xfrm>
            <a:off x="3289100" y="1350075"/>
            <a:ext cx="2461200" cy="2807700"/>
          </a:xfrm>
          <a:prstGeom prst="snip1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44" name="Google Shape;744;p33"/>
          <p:cNvSpPr txBox="1">
            <a:spLocks noGrp="1"/>
          </p:cNvSpPr>
          <p:nvPr>
            <p:ph type="subTitle" idx="5"/>
          </p:nvPr>
        </p:nvSpPr>
        <p:spPr>
          <a:xfrm>
            <a:off x="3450150" y="1786100"/>
            <a:ext cx="21414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DM Sans Medium"/>
              <a:buNone/>
              <a:defRPr sz="20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45" name="Google Shape;745;p33"/>
          <p:cNvSpPr txBox="1">
            <a:spLocks noGrp="1"/>
          </p:cNvSpPr>
          <p:nvPr>
            <p:ph type="body" idx="6"/>
          </p:nvPr>
        </p:nvSpPr>
        <p:spPr>
          <a:xfrm>
            <a:off x="3450150" y="2874075"/>
            <a:ext cx="2141400" cy="98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_7">
    <p:bg>
      <p:bgPr>
        <a:solidFill>
          <a:schemeClr val="accent5"/>
        </a:solidFill>
        <a:effectLst/>
      </p:bgPr>
    </p:bg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34"/>
          <p:cNvSpPr/>
          <p:nvPr/>
        </p:nvSpPr>
        <p:spPr>
          <a:xfrm flipH="1">
            <a:off x="6029550" y="1195474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48" name="Google Shape;748;p34"/>
          <p:cNvSpPr/>
          <p:nvPr/>
        </p:nvSpPr>
        <p:spPr>
          <a:xfrm flipH="1">
            <a:off x="1903351" y="1918650"/>
            <a:ext cx="4569900" cy="1915800"/>
          </a:xfrm>
          <a:prstGeom prst="snip2DiagRect">
            <a:avLst>
              <a:gd name="adj1" fmla="val 0"/>
              <a:gd name="adj2" fmla="val 24581"/>
            </a:avLst>
          </a:prstGeom>
          <a:solidFill>
            <a:schemeClr val="accent3"/>
          </a:solidFill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49" name="Google Shape;749;p34"/>
          <p:cNvSpPr/>
          <p:nvPr/>
        </p:nvSpPr>
        <p:spPr>
          <a:xfrm flipH="1">
            <a:off x="2055751" y="1766250"/>
            <a:ext cx="4569900" cy="1915800"/>
          </a:xfrm>
          <a:prstGeom prst="snip2DiagRect">
            <a:avLst>
              <a:gd name="adj1" fmla="val 0"/>
              <a:gd name="adj2" fmla="val 24581"/>
            </a:avLst>
          </a:prstGeom>
          <a:solidFill>
            <a:schemeClr val="accent6"/>
          </a:solidFill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0" name="Google Shape;750;p34"/>
          <p:cNvSpPr/>
          <p:nvPr/>
        </p:nvSpPr>
        <p:spPr>
          <a:xfrm flipH="1">
            <a:off x="2208151" y="1613850"/>
            <a:ext cx="4569900" cy="1915800"/>
          </a:xfrm>
          <a:prstGeom prst="snip2DiagRect">
            <a:avLst>
              <a:gd name="adj1" fmla="val 0"/>
              <a:gd name="adj2" fmla="val 24581"/>
            </a:avLst>
          </a:prstGeom>
          <a:solidFill>
            <a:schemeClr val="lt1"/>
          </a:solidFill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1" name="Google Shape;751;p34"/>
          <p:cNvSpPr/>
          <p:nvPr/>
        </p:nvSpPr>
        <p:spPr>
          <a:xfrm>
            <a:off x="-60650" y="5022275"/>
            <a:ext cx="3819000" cy="168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2" name="Google Shape;752;p34"/>
          <p:cNvSpPr/>
          <p:nvPr/>
        </p:nvSpPr>
        <p:spPr>
          <a:xfrm>
            <a:off x="-60650" y="2057225"/>
            <a:ext cx="177000" cy="3047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3" name="Google Shape;753;p34"/>
          <p:cNvSpPr/>
          <p:nvPr/>
        </p:nvSpPr>
        <p:spPr>
          <a:xfrm rot="10800000">
            <a:off x="7811975" y="-86625"/>
            <a:ext cx="1486200" cy="680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4" name="Google Shape;754;p34"/>
          <p:cNvSpPr/>
          <p:nvPr/>
        </p:nvSpPr>
        <p:spPr>
          <a:xfrm rot="10800000">
            <a:off x="8869950" y="471375"/>
            <a:ext cx="424800" cy="18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5" name="Google Shape;755;p34"/>
          <p:cNvSpPr txBox="1">
            <a:spLocks noGrp="1"/>
          </p:cNvSpPr>
          <p:nvPr>
            <p:ph type="title"/>
          </p:nvPr>
        </p:nvSpPr>
        <p:spPr>
          <a:xfrm>
            <a:off x="2626207" y="2342700"/>
            <a:ext cx="38916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grpSp>
        <p:nvGrpSpPr>
          <p:cNvPr id="756" name="Google Shape;756;p34"/>
          <p:cNvGrpSpPr/>
          <p:nvPr/>
        </p:nvGrpSpPr>
        <p:grpSpPr>
          <a:xfrm>
            <a:off x="-482802" y="3349356"/>
            <a:ext cx="2277538" cy="2277538"/>
            <a:chOff x="987244" y="313753"/>
            <a:chExt cx="555321" cy="555321"/>
          </a:xfrm>
        </p:grpSpPr>
        <p:grpSp>
          <p:nvGrpSpPr>
            <p:cNvPr id="757" name="Google Shape;757;p34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758" name="Google Shape;758;p34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59" name="Google Shape;759;p34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60" name="Google Shape;760;p34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61" name="Google Shape;761;p34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762" name="Google Shape;762;p34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763" name="Google Shape;763;p34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64" name="Google Shape;764;p34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65" name="Google Shape;765;p34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66" name="Google Shape;766;p34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767" name="Google Shape;767;p34"/>
          <p:cNvGrpSpPr/>
          <p:nvPr/>
        </p:nvGrpSpPr>
        <p:grpSpPr>
          <a:xfrm rot="10800000" flipH="1">
            <a:off x="8137738" y="153313"/>
            <a:ext cx="392675" cy="392675"/>
            <a:chOff x="458050" y="265600"/>
            <a:chExt cx="392675" cy="392675"/>
          </a:xfrm>
        </p:grpSpPr>
        <p:sp>
          <p:nvSpPr>
            <p:cNvPr id="768" name="Google Shape;768;p3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69" name="Google Shape;769;p3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70" name="Google Shape;770;p3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71" name="Google Shape;771;p3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772" name="Google Shape;772;p34"/>
          <p:cNvGrpSpPr/>
          <p:nvPr/>
        </p:nvGrpSpPr>
        <p:grpSpPr>
          <a:xfrm rot="10800000" flipH="1">
            <a:off x="8677638" y="153325"/>
            <a:ext cx="392675" cy="392675"/>
            <a:chOff x="458050" y="265600"/>
            <a:chExt cx="392675" cy="392675"/>
          </a:xfrm>
        </p:grpSpPr>
        <p:sp>
          <p:nvSpPr>
            <p:cNvPr id="773" name="Google Shape;773;p3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74" name="Google Shape;774;p3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75" name="Google Shape;775;p3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76" name="Google Shape;776;p3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777" name="Google Shape;777;p34"/>
          <p:cNvGrpSpPr/>
          <p:nvPr/>
        </p:nvGrpSpPr>
        <p:grpSpPr>
          <a:xfrm rot="10800000" flipH="1">
            <a:off x="8412138" y="545988"/>
            <a:ext cx="392675" cy="392675"/>
            <a:chOff x="458050" y="265600"/>
            <a:chExt cx="392675" cy="392675"/>
          </a:xfrm>
        </p:grpSpPr>
        <p:sp>
          <p:nvSpPr>
            <p:cNvPr id="778" name="Google Shape;778;p3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79" name="Google Shape;779;p3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80" name="Google Shape;780;p3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81" name="Google Shape;781;p3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782" name="Google Shape;782;p34"/>
          <p:cNvSpPr/>
          <p:nvPr/>
        </p:nvSpPr>
        <p:spPr>
          <a:xfrm rot="-5400000">
            <a:off x="8233375" y="4274900"/>
            <a:ext cx="1002600" cy="920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83" name="Google Shape;783;p34"/>
          <p:cNvSpPr/>
          <p:nvPr/>
        </p:nvSpPr>
        <p:spPr>
          <a:xfrm rot="5400000">
            <a:off x="-97165" y="0"/>
            <a:ext cx="1002600" cy="8619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2 columns v1">
  <p:cSld name="DEFAULT">
    <p:bg>
      <p:bgPr>
        <a:solidFill>
          <a:schemeClr val="accent1"/>
        </a:solidFill>
        <a:effectLst/>
      </p:bgPr>
    </p:bg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35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786" name="Google Shape;786;p35"/>
          <p:cNvSpPr txBox="1">
            <a:spLocks noGrp="1"/>
          </p:cNvSpPr>
          <p:nvPr>
            <p:ph type="subTitle" idx="1"/>
          </p:nvPr>
        </p:nvSpPr>
        <p:spPr>
          <a:xfrm>
            <a:off x="774525" y="1252525"/>
            <a:ext cx="33702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787" name="Google Shape;787;p35"/>
          <p:cNvSpPr txBox="1">
            <a:spLocks noGrp="1"/>
          </p:cNvSpPr>
          <p:nvPr>
            <p:ph type="body" idx="2"/>
          </p:nvPr>
        </p:nvSpPr>
        <p:spPr>
          <a:xfrm>
            <a:off x="774525" y="1805525"/>
            <a:ext cx="33702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788" name="Google Shape;788;p35"/>
          <p:cNvSpPr txBox="1">
            <a:spLocks noGrp="1"/>
          </p:cNvSpPr>
          <p:nvPr>
            <p:ph type="subTitle" idx="3"/>
          </p:nvPr>
        </p:nvSpPr>
        <p:spPr>
          <a:xfrm>
            <a:off x="5290500" y="1252525"/>
            <a:ext cx="33702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789" name="Google Shape;789;p35"/>
          <p:cNvSpPr txBox="1">
            <a:spLocks noGrp="1"/>
          </p:cNvSpPr>
          <p:nvPr>
            <p:ph type="body" idx="4"/>
          </p:nvPr>
        </p:nvSpPr>
        <p:spPr>
          <a:xfrm>
            <a:off x="5290500" y="1805525"/>
            <a:ext cx="33702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790" name="Google Shape;790;p35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791" name="Google Shape;791;p35"/>
          <p:cNvGrpSpPr/>
          <p:nvPr/>
        </p:nvGrpSpPr>
        <p:grpSpPr>
          <a:xfrm rot="-5400000">
            <a:off x="-1114733" y="2773680"/>
            <a:ext cx="3276643" cy="234348"/>
            <a:chOff x="-4640549" y="265600"/>
            <a:chExt cx="5491274" cy="392675"/>
          </a:xfrm>
        </p:grpSpPr>
        <p:sp>
          <p:nvSpPr>
            <p:cNvPr id="792" name="Google Shape;792;p3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93" name="Google Shape;793;p3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94" name="Google Shape;794;p35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95" name="Google Shape;795;p3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796" name="Google Shape;796;p35"/>
          <p:cNvGrpSpPr/>
          <p:nvPr/>
        </p:nvGrpSpPr>
        <p:grpSpPr>
          <a:xfrm rot="-5400000">
            <a:off x="3414067" y="2773680"/>
            <a:ext cx="3276643" cy="234348"/>
            <a:chOff x="-4640549" y="265600"/>
            <a:chExt cx="5491274" cy="392675"/>
          </a:xfrm>
        </p:grpSpPr>
        <p:sp>
          <p:nvSpPr>
            <p:cNvPr id="797" name="Google Shape;797;p3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98" name="Google Shape;798;p3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99" name="Google Shape;799;p35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00" name="Google Shape;800;p3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2 columns v1 Image">
  <p:cSld name="DEFAULT_4">
    <p:bg>
      <p:bgPr>
        <a:solidFill>
          <a:schemeClr val="accent1"/>
        </a:solidFill>
        <a:effectLst/>
      </p:bgPr>
    </p:bg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36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803" name="Google Shape;803;p36"/>
          <p:cNvSpPr txBox="1">
            <a:spLocks noGrp="1"/>
          </p:cNvSpPr>
          <p:nvPr>
            <p:ph type="subTitle" idx="1"/>
          </p:nvPr>
        </p:nvSpPr>
        <p:spPr>
          <a:xfrm>
            <a:off x="774525" y="2515000"/>
            <a:ext cx="3370200" cy="19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04" name="Google Shape;804;p36"/>
          <p:cNvSpPr txBox="1">
            <a:spLocks noGrp="1"/>
          </p:cNvSpPr>
          <p:nvPr>
            <p:ph type="body" idx="2"/>
          </p:nvPr>
        </p:nvSpPr>
        <p:spPr>
          <a:xfrm>
            <a:off x="774525" y="2876926"/>
            <a:ext cx="3370200" cy="189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05" name="Google Shape;805;p36"/>
          <p:cNvSpPr txBox="1">
            <a:spLocks noGrp="1"/>
          </p:cNvSpPr>
          <p:nvPr>
            <p:ph type="subTitle" idx="3"/>
          </p:nvPr>
        </p:nvSpPr>
        <p:spPr>
          <a:xfrm>
            <a:off x="5290500" y="2515000"/>
            <a:ext cx="3370200" cy="19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06" name="Google Shape;806;p36"/>
          <p:cNvSpPr txBox="1">
            <a:spLocks noGrp="1"/>
          </p:cNvSpPr>
          <p:nvPr>
            <p:ph type="body" idx="4"/>
          </p:nvPr>
        </p:nvSpPr>
        <p:spPr>
          <a:xfrm>
            <a:off x="5290500" y="2876926"/>
            <a:ext cx="3370200" cy="189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07" name="Google Shape;807;p36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808" name="Google Shape;808;p36"/>
          <p:cNvGrpSpPr/>
          <p:nvPr/>
        </p:nvGrpSpPr>
        <p:grpSpPr>
          <a:xfrm rot="-5400000">
            <a:off x="-1341513" y="2782595"/>
            <a:ext cx="3730222" cy="234348"/>
            <a:chOff x="-4640549" y="265600"/>
            <a:chExt cx="5491274" cy="392675"/>
          </a:xfrm>
        </p:grpSpPr>
        <p:sp>
          <p:nvSpPr>
            <p:cNvPr id="809" name="Google Shape;809;p3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10" name="Google Shape;810;p3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11" name="Google Shape;811;p36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12" name="Google Shape;812;p3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813" name="Google Shape;813;p36"/>
          <p:cNvGrpSpPr/>
          <p:nvPr/>
        </p:nvGrpSpPr>
        <p:grpSpPr>
          <a:xfrm rot="-5400000">
            <a:off x="3184816" y="2785104"/>
            <a:ext cx="3735165" cy="234348"/>
            <a:chOff x="-4640549" y="265600"/>
            <a:chExt cx="5491274" cy="392675"/>
          </a:xfrm>
        </p:grpSpPr>
        <p:sp>
          <p:nvSpPr>
            <p:cNvPr id="814" name="Google Shape;814;p3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15" name="Google Shape;815;p3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16" name="Google Shape;816;p36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17" name="Google Shape;817;p3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18" name="Google Shape;818;p36"/>
          <p:cNvSpPr>
            <a:spLocks noGrp="1"/>
          </p:cNvSpPr>
          <p:nvPr>
            <p:ph type="pic" idx="5"/>
          </p:nvPr>
        </p:nvSpPr>
        <p:spPr>
          <a:xfrm>
            <a:off x="767225" y="1034700"/>
            <a:ext cx="3402000" cy="1348200"/>
          </a:xfrm>
          <a:prstGeom prst="rect">
            <a:avLst/>
          </a:prstGeom>
          <a:noFill/>
          <a:ln>
            <a:noFill/>
          </a:ln>
        </p:spPr>
      </p:sp>
      <p:sp>
        <p:nvSpPr>
          <p:cNvPr id="819" name="Google Shape;819;p36"/>
          <p:cNvSpPr>
            <a:spLocks noGrp="1"/>
          </p:cNvSpPr>
          <p:nvPr>
            <p:ph type="pic" idx="6"/>
          </p:nvPr>
        </p:nvSpPr>
        <p:spPr>
          <a:xfrm>
            <a:off x="5274600" y="1034725"/>
            <a:ext cx="3402000" cy="1348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01">
          <p15:clr>
            <a:srgbClr val="E46962"/>
          </p15:clr>
        </p15:guide>
        <p15:guide id="2" orient="horz" pos="3005">
          <p15:clr>
            <a:srgbClr val="E46962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columns-v3 1 Image">
  <p:cSld name="DEFAULT_3">
    <p:bg>
      <p:bgPr>
        <a:solidFill>
          <a:schemeClr val="accent1"/>
        </a:solidFill>
        <a:effectLst/>
      </p:bgPr>
    </p:bg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37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822" name="Google Shape;822;p37"/>
          <p:cNvSpPr txBox="1">
            <a:spLocks noGrp="1"/>
          </p:cNvSpPr>
          <p:nvPr>
            <p:ph type="subTitle" idx="1"/>
          </p:nvPr>
        </p:nvSpPr>
        <p:spPr>
          <a:xfrm>
            <a:off x="774525" y="2488475"/>
            <a:ext cx="2247600" cy="1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23" name="Google Shape;823;p37"/>
          <p:cNvSpPr txBox="1">
            <a:spLocks noGrp="1"/>
          </p:cNvSpPr>
          <p:nvPr>
            <p:ph type="body" idx="2"/>
          </p:nvPr>
        </p:nvSpPr>
        <p:spPr>
          <a:xfrm>
            <a:off x="774525" y="2831903"/>
            <a:ext cx="2247600" cy="165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24" name="Google Shape;824;p37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825" name="Google Shape;825;p37"/>
          <p:cNvGrpSpPr/>
          <p:nvPr/>
        </p:nvGrpSpPr>
        <p:grpSpPr>
          <a:xfrm rot="-5400000">
            <a:off x="-1135040" y="2752895"/>
            <a:ext cx="3317279" cy="234348"/>
            <a:chOff x="-4640549" y="265600"/>
            <a:chExt cx="5491274" cy="392675"/>
          </a:xfrm>
        </p:grpSpPr>
        <p:sp>
          <p:nvSpPr>
            <p:cNvPr id="826" name="Google Shape;826;p3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27" name="Google Shape;827;p3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28" name="Google Shape;828;p37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29" name="Google Shape;829;p3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30" name="Google Shape;830;p37"/>
          <p:cNvSpPr txBox="1">
            <a:spLocks noGrp="1"/>
          </p:cNvSpPr>
          <p:nvPr>
            <p:ph type="subTitle" idx="3"/>
          </p:nvPr>
        </p:nvSpPr>
        <p:spPr>
          <a:xfrm>
            <a:off x="6469600" y="2489054"/>
            <a:ext cx="2247600" cy="1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31" name="Google Shape;831;p37"/>
          <p:cNvSpPr txBox="1">
            <a:spLocks noGrp="1"/>
          </p:cNvSpPr>
          <p:nvPr>
            <p:ph type="body" idx="4"/>
          </p:nvPr>
        </p:nvSpPr>
        <p:spPr>
          <a:xfrm>
            <a:off x="6469600" y="2862768"/>
            <a:ext cx="2247600" cy="165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832" name="Google Shape;832;p37"/>
          <p:cNvGrpSpPr/>
          <p:nvPr/>
        </p:nvGrpSpPr>
        <p:grpSpPr>
          <a:xfrm rot="-5400000">
            <a:off x="4560036" y="2803209"/>
            <a:ext cx="3317279" cy="234348"/>
            <a:chOff x="-4640549" y="265600"/>
            <a:chExt cx="5491274" cy="392675"/>
          </a:xfrm>
        </p:grpSpPr>
        <p:sp>
          <p:nvSpPr>
            <p:cNvPr id="833" name="Google Shape;833;p3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34" name="Google Shape;834;p3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35" name="Google Shape;835;p37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36" name="Google Shape;836;p3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37" name="Google Shape;837;p37"/>
          <p:cNvSpPr txBox="1">
            <a:spLocks noGrp="1"/>
          </p:cNvSpPr>
          <p:nvPr>
            <p:ph type="subTitle" idx="5"/>
          </p:nvPr>
        </p:nvSpPr>
        <p:spPr>
          <a:xfrm>
            <a:off x="3622063" y="2488475"/>
            <a:ext cx="2247600" cy="1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38" name="Google Shape;838;p37"/>
          <p:cNvSpPr txBox="1">
            <a:spLocks noGrp="1"/>
          </p:cNvSpPr>
          <p:nvPr>
            <p:ph type="body" idx="6"/>
          </p:nvPr>
        </p:nvSpPr>
        <p:spPr>
          <a:xfrm>
            <a:off x="3622063" y="2831903"/>
            <a:ext cx="2247600" cy="165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839" name="Google Shape;839;p37"/>
          <p:cNvGrpSpPr/>
          <p:nvPr/>
        </p:nvGrpSpPr>
        <p:grpSpPr>
          <a:xfrm rot="-5400000">
            <a:off x="1712498" y="2752895"/>
            <a:ext cx="3317279" cy="234348"/>
            <a:chOff x="-4640549" y="265600"/>
            <a:chExt cx="5491274" cy="392675"/>
          </a:xfrm>
        </p:grpSpPr>
        <p:sp>
          <p:nvSpPr>
            <p:cNvPr id="840" name="Google Shape;840;p3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41" name="Google Shape;841;p3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42" name="Google Shape;842;p37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43" name="Google Shape;843;p3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44" name="Google Shape;844;p37"/>
          <p:cNvSpPr>
            <a:spLocks noGrp="1"/>
          </p:cNvSpPr>
          <p:nvPr>
            <p:ph type="pic" idx="7"/>
          </p:nvPr>
        </p:nvSpPr>
        <p:spPr>
          <a:xfrm>
            <a:off x="774525" y="1190500"/>
            <a:ext cx="2247600" cy="1132200"/>
          </a:xfrm>
          <a:prstGeom prst="rect">
            <a:avLst/>
          </a:prstGeom>
          <a:noFill/>
          <a:ln>
            <a:noFill/>
          </a:ln>
        </p:spPr>
      </p:sp>
      <p:sp>
        <p:nvSpPr>
          <p:cNvPr id="845" name="Google Shape;845;p37"/>
          <p:cNvSpPr>
            <a:spLocks noGrp="1"/>
          </p:cNvSpPr>
          <p:nvPr>
            <p:ph type="pic" idx="8"/>
          </p:nvPr>
        </p:nvSpPr>
        <p:spPr>
          <a:xfrm>
            <a:off x="3622075" y="1190500"/>
            <a:ext cx="2247600" cy="1132200"/>
          </a:xfrm>
          <a:prstGeom prst="rect">
            <a:avLst/>
          </a:prstGeom>
          <a:noFill/>
          <a:ln>
            <a:noFill/>
          </a:ln>
        </p:spPr>
      </p:sp>
      <p:sp>
        <p:nvSpPr>
          <p:cNvPr id="846" name="Google Shape;846;p37"/>
          <p:cNvSpPr>
            <a:spLocks noGrp="1"/>
          </p:cNvSpPr>
          <p:nvPr>
            <p:ph type="pic" idx="9"/>
          </p:nvPr>
        </p:nvSpPr>
        <p:spPr>
          <a:xfrm>
            <a:off x="6469625" y="1190500"/>
            <a:ext cx="2247600" cy="1132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88">
          <p15:clr>
            <a:srgbClr val="E46962"/>
          </p15:clr>
        </p15:guide>
        <p15:guide id="2" pos="2282">
          <p15:clr>
            <a:srgbClr val="E46962"/>
          </p15:clr>
        </p15:guide>
        <p15:guide id="3" orient="horz" pos="1463">
          <p15:clr>
            <a:srgbClr val="E46962"/>
          </p15:clr>
        </p15:guide>
        <p15:guide id="4" pos="4075">
          <p15:clr>
            <a:srgbClr val="E46962"/>
          </p15:clr>
        </p15:guide>
        <p15:guide id="5" orient="horz" pos="1568">
          <p15:clr>
            <a:srgbClr val="E46962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columns-v3">
  <p:cSld name="DEFAULT_3_1">
    <p:bg>
      <p:bgPr>
        <a:solidFill>
          <a:schemeClr val="accent1"/>
        </a:solidFill>
        <a:effectLst/>
      </p:bgPr>
    </p:bg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38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849" name="Google Shape;849;p38"/>
          <p:cNvSpPr txBox="1">
            <a:spLocks noGrp="1"/>
          </p:cNvSpPr>
          <p:nvPr>
            <p:ph type="subTitle" idx="1"/>
          </p:nvPr>
        </p:nvSpPr>
        <p:spPr>
          <a:xfrm>
            <a:off x="774525" y="1252525"/>
            <a:ext cx="224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50" name="Google Shape;850;p38"/>
          <p:cNvSpPr txBox="1">
            <a:spLocks noGrp="1"/>
          </p:cNvSpPr>
          <p:nvPr>
            <p:ph type="body" idx="2"/>
          </p:nvPr>
        </p:nvSpPr>
        <p:spPr>
          <a:xfrm>
            <a:off x="774525" y="1805525"/>
            <a:ext cx="224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51" name="Google Shape;851;p38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852" name="Google Shape;852;p38"/>
          <p:cNvGrpSpPr/>
          <p:nvPr/>
        </p:nvGrpSpPr>
        <p:grpSpPr>
          <a:xfrm rot="-5400000">
            <a:off x="-1114733" y="2773680"/>
            <a:ext cx="3276643" cy="234348"/>
            <a:chOff x="-4640549" y="265600"/>
            <a:chExt cx="5491274" cy="392675"/>
          </a:xfrm>
        </p:grpSpPr>
        <p:sp>
          <p:nvSpPr>
            <p:cNvPr id="853" name="Google Shape;853;p3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54" name="Google Shape;854;p3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55" name="Google Shape;855;p38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56" name="Google Shape;856;p3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57" name="Google Shape;857;p38"/>
          <p:cNvSpPr txBox="1">
            <a:spLocks noGrp="1"/>
          </p:cNvSpPr>
          <p:nvPr>
            <p:ph type="subTitle" idx="3"/>
          </p:nvPr>
        </p:nvSpPr>
        <p:spPr>
          <a:xfrm>
            <a:off x="6469600" y="1302225"/>
            <a:ext cx="224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58" name="Google Shape;858;p38"/>
          <p:cNvSpPr txBox="1">
            <a:spLocks noGrp="1"/>
          </p:cNvSpPr>
          <p:nvPr>
            <p:ph type="body" idx="4"/>
          </p:nvPr>
        </p:nvSpPr>
        <p:spPr>
          <a:xfrm>
            <a:off x="6469600" y="1855225"/>
            <a:ext cx="224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859" name="Google Shape;859;p38"/>
          <p:cNvGrpSpPr/>
          <p:nvPr/>
        </p:nvGrpSpPr>
        <p:grpSpPr>
          <a:xfrm rot="-5400000">
            <a:off x="4580342" y="2823380"/>
            <a:ext cx="3276643" cy="234348"/>
            <a:chOff x="-4640549" y="265600"/>
            <a:chExt cx="5491274" cy="392675"/>
          </a:xfrm>
        </p:grpSpPr>
        <p:sp>
          <p:nvSpPr>
            <p:cNvPr id="860" name="Google Shape;860;p3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61" name="Google Shape;861;p3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62" name="Google Shape;862;p38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63" name="Google Shape;863;p3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64" name="Google Shape;864;p38"/>
          <p:cNvSpPr txBox="1">
            <a:spLocks noGrp="1"/>
          </p:cNvSpPr>
          <p:nvPr>
            <p:ph type="subTitle" idx="5"/>
          </p:nvPr>
        </p:nvSpPr>
        <p:spPr>
          <a:xfrm>
            <a:off x="3622063" y="1252525"/>
            <a:ext cx="224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65" name="Google Shape;865;p38"/>
          <p:cNvSpPr txBox="1">
            <a:spLocks noGrp="1"/>
          </p:cNvSpPr>
          <p:nvPr>
            <p:ph type="body" idx="6"/>
          </p:nvPr>
        </p:nvSpPr>
        <p:spPr>
          <a:xfrm>
            <a:off x="3622063" y="1805525"/>
            <a:ext cx="224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866" name="Google Shape;866;p38"/>
          <p:cNvGrpSpPr/>
          <p:nvPr/>
        </p:nvGrpSpPr>
        <p:grpSpPr>
          <a:xfrm rot="-5400000">
            <a:off x="1732805" y="2773680"/>
            <a:ext cx="3276643" cy="234348"/>
            <a:chOff x="-4640549" y="265600"/>
            <a:chExt cx="5491274" cy="392675"/>
          </a:xfrm>
        </p:grpSpPr>
        <p:sp>
          <p:nvSpPr>
            <p:cNvPr id="867" name="Google Shape;867;p3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68" name="Google Shape;868;p3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69" name="Google Shape;869;p38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70" name="Google Shape;870;p3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columns-v3 1 1">
  <p:cSld name="DEFAULT_3_1_1">
    <p:bg>
      <p:bgPr>
        <a:solidFill>
          <a:schemeClr val="accent1"/>
        </a:solidFill>
        <a:effectLst/>
      </p:bgPr>
    </p:bg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39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873" name="Google Shape;873;p39"/>
          <p:cNvSpPr txBox="1">
            <a:spLocks noGrp="1"/>
          </p:cNvSpPr>
          <p:nvPr>
            <p:ph type="subTitle" idx="1"/>
          </p:nvPr>
        </p:nvSpPr>
        <p:spPr>
          <a:xfrm>
            <a:off x="774525" y="1252525"/>
            <a:ext cx="224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74" name="Google Shape;874;p39"/>
          <p:cNvSpPr txBox="1">
            <a:spLocks noGrp="1"/>
          </p:cNvSpPr>
          <p:nvPr>
            <p:ph type="body" idx="2"/>
          </p:nvPr>
        </p:nvSpPr>
        <p:spPr>
          <a:xfrm>
            <a:off x="774525" y="1805525"/>
            <a:ext cx="224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75" name="Google Shape;875;p39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876" name="Google Shape;876;p39"/>
          <p:cNvGrpSpPr/>
          <p:nvPr/>
        </p:nvGrpSpPr>
        <p:grpSpPr>
          <a:xfrm rot="-5400000">
            <a:off x="-1114733" y="2773680"/>
            <a:ext cx="3276643" cy="234348"/>
            <a:chOff x="-4640549" y="265600"/>
            <a:chExt cx="5491274" cy="392675"/>
          </a:xfrm>
        </p:grpSpPr>
        <p:sp>
          <p:nvSpPr>
            <p:cNvPr id="877" name="Google Shape;877;p3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78" name="Google Shape;878;p3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79" name="Google Shape;879;p39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80" name="Google Shape;880;p3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81" name="Google Shape;881;p39"/>
          <p:cNvSpPr txBox="1">
            <a:spLocks noGrp="1"/>
          </p:cNvSpPr>
          <p:nvPr>
            <p:ph type="subTitle" idx="3"/>
          </p:nvPr>
        </p:nvSpPr>
        <p:spPr>
          <a:xfrm>
            <a:off x="6469600" y="1302225"/>
            <a:ext cx="224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82" name="Google Shape;882;p39"/>
          <p:cNvSpPr txBox="1">
            <a:spLocks noGrp="1"/>
          </p:cNvSpPr>
          <p:nvPr>
            <p:ph type="body" idx="4"/>
          </p:nvPr>
        </p:nvSpPr>
        <p:spPr>
          <a:xfrm>
            <a:off x="6469600" y="1855225"/>
            <a:ext cx="224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883" name="Google Shape;883;p39"/>
          <p:cNvGrpSpPr/>
          <p:nvPr/>
        </p:nvGrpSpPr>
        <p:grpSpPr>
          <a:xfrm rot="-5400000">
            <a:off x="4580342" y="2823380"/>
            <a:ext cx="3276643" cy="234348"/>
            <a:chOff x="-4640549" y="265600"/>
            <a:chExt cx="5491274" cy="392675"/>
          </a:xfrm>
        </p:grpSpPr>
        <p:sp>
          <p:nvSpPr>
            <p:cNvPr id="884" name="Google Shape;884;p3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85" name="Google Shape;885;p3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86" name="Google Shape;886;p39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87" name="Google Shape;887;p3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88" name="Google Shape;888;p39"/>
          <p:cNvSpPr txBox="1">
            <a:spLocks noGrp="1"/>
          </p:cNvSpPr>
          <p:nvPr>
            <p:ph type="subTitle" idx="5"/>
          </p:nvPr>
        </p:nvSpPr>
        <p:spPr>
          <a:xfrm>
            <a:off x="3622063" y="1252525"/>
            <a:ext cx="224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89" name="Google Shape;889;p39"/>
          <p:cNvSpPr txBox="1">
            <a:spLocks noGrp="1"/>
          </p:cNvSpPr>
          <p:nvPr>
            <p:ph type="body" idx="6"/>
          </p:nvPr>
        </p:nvSpPr>
        <p:spPr>
          <a:xfrm>
            <a:off x="3622063" y="1805525"/>
            <a:ext cx="224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890" name="Google Shape;890;p39"/>
          <p:cNvGrpSpPr/>
          <p:nvPr/>
        </p:nvGrpSpPr>
        <p:grpSpPr>
          <a:xfrm rot="-5400000">
            <a:off x="1732805" y="2773680"/>
            <a:ext cx="3276643" cy="234348"/>
            <a:chOff x="-4640549" y="265600"/>
            <a:chExt cx="5491274" cy="392675"/>
          </a:xfrm>
        </p:grpSpPr>
        <p:sp>
          <p:nvSpPr>
            <p:cNvPr id="891" name="Google Shape;891;p3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92" name="Google Shape;892;p3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93" name="Google Shape;893;p39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94" name="Google Shape;894;p3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2 columns v3">
  <p:cSld name="DEFAULT_2">
    <p:bg>
      <p:bgPr>
        <a:solidFill>
          <a:schemeClr val="accent1"/>
        </a:solidFill>
        <a:effectLst/>
      </p:bgPr>
    </p:bg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40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897" name="Google Shape;897;p40"/>
          <p:cNvSpPr txBox="1">
            <a:spLocks noGrp="1"/>
          </p:cNvSpPr>
          <p:nvPr>
            <p:ph type="subTitle" idx="1"/>
          </p:nvPr>
        </p:nvSpPr>
        <p:spPr>
          <a:xfrm>
            <a:off x="483300" y="1252525"/>
            <a:ext cx="36615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98" name="Google Shape;898;p40"/>
          <p:cNvSpPr txBox="1">
            <a:spLocks noGrp="1"/>
          </p:cNvSpPr>
          <p:nvPr>
            <p:ph type="body" idx="2"/>
          </p:nvPr>
        </p:nvSpPr>
        <p:spPr>
          <a:xfrm>
            <a:off x="483300" y="1805525"/>
            <a:ext cx="36615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99" name="Google Shape;899;p40"/>
          <p:cNvSpPr txBox="1">
            <a:spLocks noGrp="1"/>
          </p:cNvSpPr>
          <p:nvPr>
            <p:ph type="subTitle" idx="3"/>
          </p:nvPr>
        </p:nvSpPr>
        <p:spPr>
          <a:xfrm>
            <a:off x="4999200" y="1252525"/>
            <a:ext cx="36615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900" name="Google Shape;900;p40"/>
          <p:cNvSpPr txBox="1">
            <a:spLocks noGrp="1"/>
          </p:cNvSpPr>
          <p:nvPr>
            <p:ph type="body" idx="4"/>
          </p:nvPr>
        </p:nvSpPr>
        <p:spPr>
          <a:xfrm>
            <a:off x="4999200" y="1805525"/>
            <a:ext cx="36615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01" name="Google Shape;901;p40"/>
          <p:cNvSpPr/>
          <p:nvPr/>
        </p:nvSpPr>
        <p:spPr>
          <a:xfrm>
            <a:off x="-60650" y="5022275"/>
            <a:ext cx="3819000" cy="168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2" name="Google Shape;902;p40"/>
          <p:cNvSpPr/>
          <p:nvPr/>
        </p:nvSpPr>
        <p:spPr>
          <a:xfrm>
            <a:off x="-60650" y="2057225"/>
            <a:ext cx="177000" cy="3047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3" name="Google Shape;903;p40"/>
          <p:cNvSpPr/>
          <p:nvPr/>
        </p:nvSpPr>
        <p:spPr>
          <a:xfrm rot="10800000">
            <a:off x="8650175" y="-86625"/>
            <a:ext cx="1486200" cy="680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4" name="Google Shape;904;p40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columns-v2">
  <p:cSld name="DEFAULT_2_1">
    <p:bg>
      <p:bgPr>
        <a:solidFill>
          <a:schemeClr val="accent1"/>
        </a:solidFill>
        <a:effectLst/>
      </p:bgPr>
    </p:bg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41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907" name="Google Shape;907;p41"/>
          <p:cNvSpPr txBox="1">
            <a:spLocks noGrp="1"/>
          </p:cNvSpPr>
          <p:nvPr>
            <p:ph type="subTitle" idx="1"/>
          </p:nvPr>
        </p:nvSpPr>
        <p:spPr>
          <a:xfrm>
            <a:off x="483300" y="1252525"/>
            <a:ext cx="25977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08" name="Google Shape;908;p41"/>
          <p:cNvSpPr txBox="1">
            <a:spLocks noGrp="1"/>
          </p:cNvSpPr>
          <p:nvPr>
            <p:ph type="body" idx="2"/>
          </p:nvPr>
        </p:nvSpPr>
        <p:spPr>
          <a:xfrm>
            <a:off x="483300" y="1805525"/>
            <a:ext cx="25977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09" name="Google Shape;909;p41"/>
          <p:cNvSpPr/>
          <p:nvPr/>
        </p:nvSpPr>
        <p:spPr>
          <a:xfrm>
            <a:off x="-60650" y="5022275"/>
            <a:ext cx="3819000" cy="168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0" name="Google Shape;910;p41"/>
          <p:cNvSpPr/>
          <p:nvPr/>
        </p:nvSpPr>
        <p:spPr>
          <a:xfrm>
            <a:off x="-60650" y="2057225"/>
            <a:ext cx="177000" cy="304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1" name="Google Shape;911;p41"/>
          <p:cNvSpPr/>
          <p:nvPr/>
        </p:nvSpPr>
        <p:spPr>
          <a:xfrm rot="10800000">
            <a:off x="8650175" y="-86625"/>
            <a:ext cx="1486200" cy="680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2" name="Google Shape;912;p41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3" name="Google Shape;913;p41"/>
          <p:cNvSpPr txBox="1">
            <a:spLocks noGrp="1"/>
          </p:cNvSpPr>
          <p:nvPr>
            <p:ph type="subTitle" idx="3"/>
          </p:nvPr>
        </p:nvSpPr>
        <p:spPr>
          <a:xfrm>
            <a:off x="6110500" y="1252525"/>
            <a:ext cx="25977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14" name="Google Shape;914;p41"/>
          <p:cNvSpPr txBox="1">
            <a:spLocks noGrp="1"/>
          </p:cNvSpPr>
          <p:nvPr>
            <p:ph type="body" idx="4"/>
          </p:nvPr>
        </p:nvSpPr>
        <p:spPr>
          <a:xfrm>
            <a:off x="6110500" y="1805525"/>
            <a:ext cx="25977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15" name="Google Shape;915;p41"/>
          <p:cNvSpPr txBox="1">
            <a:spLocks noGrp="1"/>
          </p:cNvSpPr>
          <p:nvPr>
            <p:ph type="subTitle" idx="5"/>
          </p:nvPr>
        </p:nvSpPr>
        <p:spPr>
          <a:xfrm>
            <a:off x="3186875" y="1252525"/>
            <a:ext cx="25977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16" name="Google Shape;916;p41"/>
          <p:cNvSpPr txBox="1">
            <a:spLocks noGrp="1"/>
          </p:cNvSpPr>
          <p:nvPr>
            <p:ph type="body" idx="6"/>
          </p:nvPr>
        </p:nvSpPr>
        <p:spPr>
          <a:xfrm>
            <a:off x="3186875" y="1805525"/>
            <a:ext cx="25977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2 columns v2">
  <p:cSld name="DEFAULT_1">
    <p:bg>
      <p:bgPr>
        <a:solidFill>
          <a:schemeClr val="accent1"/>
        </a:solidFill>
        <a:effectLst/>
      </p:bgPr>
    </p:bg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42"/>
          <p:cNvSpPr/>
          <p:nvPr/>
        </p:nvSpPr>
        <p:spPr>
          <a:xfrm>
            <a:off x="8572475" y="-3575"/>
            <a:ext cx="6528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9" name="Google Shape;919;p42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920" name="Google Shape;920;p42"/>
          <p:cNvSpPr txBox="1">
            <a:spLocks noGrp="1"/>
          </p:cNvSpPr>
          <p:nvPr>
            <p:ph type="subTitle" idx="1"/>
          </p:nvPr>
        </p:nvSpPr>
        <p:spPr>
          <a:xfrm>
            <a:off x="483300" y="1328725"/>
            <a:ext cx="28974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921" name="Google Shape;921;p42"/>
          <p:cNvSpPr txBox="1">
            <a:spLocks noGrp="1"/>
          </p:cNvSpPr>
          <p:nvPr>
            <p:ph type="body" idx="2"/>
          </p:nvPr>
        </p:nvSpPr>
        <p:spPr>
          <a:xfrm>
            <a:off x="3809975" y="1328725"/>
            <a:ext cx="4850700" cy="120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22" name="Google Shape;922;p42"/>
          <p:cNvSpPr txBox="1">
            <a:spLocks noGrp="1"/>
          </p:cNvSpPr>
          <p:nvPr>
            <p:ph type="subTitle" idx="3"/>
          </p:nvPr>
        </p:nvSpPr>
        <p:spPr>
          <a:xfrm>
            <a:off x="483313" y="3012250"/>
            <a:ext cx="28974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923" name="Google Shape;923;p42"/>
          <p:cNvSpPr txBox="1">
            <a:spLocks noGrp="1"/>
          </p:cNvSpPr>
          <p:nvPr>
            <p:ph type="body" idx="4"/>
          </p:nvPr>
        </p:nvSpPr>
        <p:spPr>
          <a:xfrm>
            <a:off x="3809988" y="3012250"/>
            <a:ext cx="4850700" cy="120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924" name="Google Shape;924;p42"/>
          <p:cNvGrpSpPr/>
          <p:nvPr/>
        </p:nvGrpSpPr>
        <p:grpSpPr>
          <a:xfrm>
            <a:off x="7760105" y="-840619"/>
            <a:ext cx="2277538" cy="2277538"/>
            <a:chOff x="987244" y="313753"/>
            <a:chExt cx="555321" cy="555321"/>
          </a:xfrm>
        </p:grpSpPr>
        <p:grpSp>
          <p:nvGrpSpPr>
            <p:cNvPr id="925" name="Google Shape;925;p42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926" name="Google Shape;926;p42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27" name="Google Shape;927;p42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28" name="Google Shape;928;p42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29" name="Google Shape;929;p42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930" name="Google Shape;930;p42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931" name="Google Shape;931;p42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32" name="Google Shape;932;p42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33" name="Google Shape;933;p42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34" name="Google Shape;934;p42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935" name="Google Shape;935;p42"/>
          <p:cNvGrpSpPr/>
          <p:nvPr/>
        </p:nvGrpSpPr>
        <p:grpSpPr>
          <a:xfrm>
            <a:off x="73663" y="4677163"/>
            <a:ext cx="392675" cy="392675"/>
            <a:chOff x="458050" y="265600"/>
            <a:chExt cx="392675" cy="392675"/>
          </a:xfrm>
        </p:grpSpPr>
        <p:sp>
          <p:nvSpPr>
            <p:cNvPr id="936" name="Google Shape;936;p42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37" name="Google Shape;937;p42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38" name="Google Shape;938;p42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39" name="Google Shape;939;p42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40" name="Google Shape;940;p42"/>
          <p:cNvGrpSpPr/>
          <p:nvPr/>
        </p:nvGrpSpPr>
        <p:grpSpPr>
          <a:xfrm>
            <a:off x="613563" y="4677150"/>
            <a:ext cx="392675" cy="392675"/>
            <a:chOff x="458050" y="265600"/>
            <a:chExt cx="392675" cy="392675"/>
          </a:xfrm>
        </p:grpSpPr>
        <p:sp>
          <p:nvSpPr>
            <p:cNvPr id="941" name="Google Shape;941;p42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2" name="Google Shape;942;p42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3" name="Google Shape;943;p42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4" name="Google Shape;944;p42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45" name="Google Shape;945;p42"/>
          <p:cNvGrpSpPr/>
          <p:nvPr/>
        </p:nvGrpSpPr>
        <p:grpSpPr>
          <a:xfrm>
            <a:off x="348063" y="4284488"/>
            <a:ext cx="392675" cy="392675"/>
            <a:chOff x="458050" y="265600"/>
            <a:chExt cx="392675" cy="392675"/>
          </a:xfrm>
        </p:grpSpPr>
        <p:sp>
          <p:nvSpPr>
            <p:cNvPr id="946" name="Google Shape;946;p42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7" name="Google Shape;947;p42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8" name="Google Shape;948;p42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9" name="Google Shape;949;p42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columns">
  <p:cSld name="DEFAULT_1_1">
    <p:bg>
      <p:bgPr>
        <a:solidFill>
          <a:schemeClr val="accent1"/>
        </a:solidFill>
        <a:effectLst/>
      </p:bgPr>
    </p:bg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43"/>
          <p:cNvSpPr/>
          <p:nvPr/>
        </p:nvSpPr>
        <p:spPr>
          <a:xfrm>
            <a:off x="8572475" y="-3575"/>
            <a:ext cx="6528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52" name="Google Shape;952;p43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grpSp>
        <p:nvGrpSpPr>
          <p:cNvPr id="953" name="Google Shape;953;p43"/>
          <p:cNvGrpSpPr/>
          <p:nvPr/>
        </p:nvGrpSpPr>
        <p:grpSpPr>
          <a:xfrm>
            <a:off x="7760105" y="-840619"/>
            <a:ext cx="2277538" cy="2277538"/>
            <a:chOff x="987244" y="313753"/>
            <a:chExt cx="555321" cy="555321"/>
          </a:xfrm>
        </p:grpSpPr>
        <p:grpSp>
          <p:nvGrpSpPr>
            <p:cNvPr id="954" name="Google Shape;954;p43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955" name="Google Shape;955;p43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56" name="Google Shape;956;p43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57" name="Google Shape;957;p43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58" name="Google Shape;958;p43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959" name="Google Shape;959;p43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960" name="Google Shape;960;p43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61" name="Google Shape;961;p43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62" name="Google Shape;962;p43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63" name="Google Shape;963;p43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964" name="Google Shape;964;p43"/>
          <p:cNvGrpSpPr/>
          <p:nvPr/>
        </p:nvGrpSpPr>
        <p:grpSpPr>
          <a:xfrm>
            <a:off x="-154937" y="4829563"/>
            <a:ext cx="392675" cy="392675"/>
            <a:chOff x="458050" y="265600"/>
            <a:chExt cx="392675" cy="392675"/>
          </a:xfrm>
        </p:grpSpPr>
        <p:sp>
          <p:nvSpPr>
            <p:cNvPr id="965" name="Google Shape;965;p43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66" name="Google Shape;966;p43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67" name="Google Shape;967;p43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68" name="Google Shape;968;p43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69" name="Google Shape;969;p43"/>
          <p:cNvGrpSpPr/>
          <p:nvPr/>
        </p:nvGrpSpPr>
        <p:grpSpPr>
          <a:xfrm>
            <a:off x="384963" y="4829550"/>
            <a:ext cx="392675" cy="392675"/>
            <a:chOff x="458050" y="265600"/>
            <a:chExt cx="392675" cy="392675"/>
          </a:xfrm>
        </p:grpSpPr>
        <p:sp>
          <p:nvSpPr>
            <p:cNvPr id="970" name="Google Shape;970;p43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1" name="Google Shape;971;p43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2" name="Google Shape;972;p43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3" name="Google Shape;973;p43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74" name="Google Shape;974;p43"/>
          <p:cNvGrpSpPr/>
          <p:nvPr/>
        </p:nvGrpSpPr>
        <p:grpSpPr>
          <a:xfrm>
            <a:off x="119463" y="4436888"/>
            <a:ext cx="392675" cy="392675"/>
            <a:chOff x="458050" y="265600"/>
            <a:chExt cx="392675" cy="392675"/>
          </a:xfrm>
        </p:grpSpPr>
        <p:sp>
          <p:nvSpPr>
            <p:cNvPr id="975" name="Google Shape;975;p43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6" name="Google Shape;976;p43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7" name="Google Shape;977;p43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8" name="Google Shape;978;p43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979" name="Google Shape;979;p43"/>
          <p:cNvSpPr txBox="1">
            <a:spLocks noGrp="1"/>
          </p:cNvSpPr>
          <p:nvPr>
            <p:ph type="subTitle" idx="1"/>
          </p:nvPr>
        </p:nvSpPr>
        <p:spPr>
          <a:xfrm>
            <a:off x="483300" y="1252525"/>
            <a:ext cx="245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80" name="Google Shape;980;p43"/>
          <p:cNvSpPr txBox="1">
            <a:spLocks noGrp="1"/>
          </p:cNvSpPr>
          <p:nvPr>
            <p:ph type="body" idx="2"/>
          </p:nvPr>
        </p:nvSpPr>
        <p:spPr>
          <a:xfrm>
            <a:off x="483300" y="1805525"/>
            <a:ext cx="245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81" name="Google Shape;981;p43"/>
          <p:cNvSpPr txBox="1">
            <a:spLocks noGrp="1"/>
          </p:cNvSpPr>
          <p:nvPr>
            <p:ph type="subTitle" idx="3"/>
          </p:nvPr>
        </p:nvSpPr>
        <p:spPr>
          <a:xfrm>
            <a:off x="5807277" y="1252525"/>
            <a:ext cx="245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82" name="Google Shape;982;p43"/>
          <p:cNvSpPr txBox="1">
            <a:spLocks noGrp="1"/>
          </p:cNvSpPr>
          <p:nvPr>
            <p:ph type="body" idx="4"/>
          </p:nvPr>
        </p:nvSpPr>
        <p:spPr>
          <a:xfrm>
            <a:off x="5807277" y="1805525"/>
            <a:ext cx="245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83" name="Google Shape;983;p43"/>
          <p:cNvSpPr txBox="1">
            <a:spLocks noGrp="1"/>
          </p:cNvSpPr>
          <p:nvPr>
            <p:ph type="subTitle" idx="5"/>
          </p:nvPr>
        </p:nvSpPr>
        <p:spPr>
          <a:xfrm>
            <a:off x="3041192" y="1252525"/>
            <a:ext cx="245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84" name="Google Shape;984;p43"/>
          <p:cNvSpPr txBox="1">
            <a:spLocks noGrp="1"/>
          </p:cNvSpPr>
          <p:nvPr>
            <p:ph type="body" idx="6"/>
          </p:nvPr>
        </p:nvSpPr>
        <p:spPr>
          <a:xfrm>
            <a:off x="3041192" y="1805525"/>
            <a:ext cx="245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ngle user slide - v1">
  <p:cSld name="CUSTOM_10">
    <p:bg>
      <p:bgPr>
        <a:solidFill>
          <a:schemeClr val="accent5"/>
        </a:solidFill>
        <a:effectLst/>
      </p:bgPr>
    </p:bg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44"/>
          <p:cNvSpPr txBox="1">
            <a:spLocks noGrp="1"/>
          </p:cNvSpPr>
          <p:nvPr>
            <p:ph type="title"/>
          </p:nvPr>
        </p:nvSpPr>
        <p:spPr>
          <a:xfrm>
            <a:off x="3644350" y="269950"/>
            <a:ext cx="42738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987" name="Google Shape;987;p44"/>
          <p:cNvSpPr>
            <a:spLocks noGrp="1"/>
          </p:cNvSpPr>
          <p:nvPr>
            <p:ph type="pic" idx="2"/>
          </p:nvPr>
        </p:nvSpPr>
        <p:spPr>
          <a:xfrm>
            <a:off x="270000" y="266775"/>
            <a:ext cx="2711700" cy="316110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sp>
      <p:sp>
        <p:nvSpPr>
          <p:cNvPr id="988" name="Google Shape;988;p44"/>
          <p:cNvSpPr/>
          <p:nvPr/>
        </p:nvSpPr>
        <p:spPr>
          <a:xfrm rot="10800000">
            <a:off x="7634350" y="-519750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989" name="Google Shape;989;p44"/>
          <p:cNvGrpSpPr/>
          <p:nvPr/>
        </p:nvGrpSpPr>
        <p:grpSpPr>
          <a:xfrm>
            <a:off x="8137738" y="-49687"/>
            <a:ext cx="392675" cy="392675"/>
            <a:chOff x="458050" y="265600"/>
            <a:chExt cx="392675" cy="392675"/>
          </a:xfrm>
        </p:grpSpPr>
        <p:sp>
          <p:nvSpPr>
            <p:cNvPr id="990" name="Google Shape;990;p4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1" name="Google Shape;991;p4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2" name="Google Shape;992;p4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3" name="Google Shape;993;p4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94" name="Google Shape;994;p44"/>
          <p:cNvGrpSpPr/>
          <p:nvPr/>
        </p:nvGrpSpPr>
        <p:grpSpPr>
          <a:xfrm>
            <a:off x="8677638" y="-49700"/>
            <a:ext cx="392675" cy="392675"/>
            <a:chOff x="458050" y="265600"/>
            <a:chExt cx="392675" cy="392675"/>
          </a:xfrm>
        </p:grpSpPr>
        <p:sp>
          <p:nvSpPr>
            <p:cNvPr id="995" name="Google Shape;995;p4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6" name="Google Shape;996;p4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7" name="Google Shape;997;p4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8" name="Google Shape;998;p4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999" name="Google Shape;999;p44"/>
          <p:cNvSpPr/>
          <p:nvPr/>
        </p:nvSpPr>
        <p:spPr>
          <a:xfrm>
            <a:off x="8607426" y="4630930"/>
            <a:ext cx="1093800" cy="10938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00" name="Google Shape;1000;p44"/>
          <p:cNvSpPr txBox="1">
            <a:spLocks noGrp="1"/>
          </p:cNvSpPr>
          <p:nvPr>
            <p:ph type="body" idx="1"/>
          </p:nvPr>
        </p:nvSpPr>
        <p:spPr>
          <a:xfrm>
            <a:off x="3644350" y="1061225"/>
            <a:ext cx="5033400" cy="334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01" name="Google Shape;1001;p44"/>
          <p:cNvSpPr txBox="1">
            <a:spLocks noGrp="1"/>
          </p:cNvSpPr>
          <p:nvPr>
            <p:ph type="subTitle" idx="3"/>
          </p:nvPr>
        </p:nvSpPr>
        <p:spPr>
          <a:xfrm>
            <a:off x="270000" y="3649925"/>
            <a:ext cx="27519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DM Sans Medium"/>
              <a:buNone/>
              <a:defRPr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1002" name="Google Shape;1002;p44"/>
          <p:cNvSpPr txBox="1">
            <a:spLocks noGrp="1"/>
          </p:cNvSpPr>
          <p:nvPr>
            <p:ph type="body" idx="4"/>
          </p:nvPr>
        </p:nvSpPr>
        <p:spPr>
          <a:xfrm>
            <a:off x="270000" y="3941525"/>
            <a:ext cx="2751900" cy="582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ngle user layout - v2">
  <p:cSld name="CUSTOM_10_1">
    <p:bg>
      <p:bgPr>
        <a:solidFill>
          <a:schemeClr val="dk1"/>
        </a:solidFill>
        <a:effectLst/>
      </p:bgPr>
    </p:bg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45"/>
          <p:cNvSpPr/>
          <p:nvPr/>
        </p:nvSpPr>
        <p:spPr>
          <a:xfrm>
            <a:off x="281600" y="3429450"/>
            <a:ext cx="2711700" cy="109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05" name="Google Shape;1005;p45"/>
          <p:cNvSpPr txBox="1">
            <a:spLocks noGrp="1"/>
          </p:cNvSpPr>
          <p:nvPr>
            <p:ph type="title"/>
          </p:nvPr>
        </p:nvSpPr>
        <p:spPr>
          <a:xfrm>
            <a:off x="3644350" y="269950"/>
            <a:ext cx="42738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006" name="Google Shape;1006;p45"/>
          <p:cNvSpPr>
            <a:spLocks noGrp="1"/>
          </p:cNvSpPr>
          <p:nvPr>
            <p:ph type="pic" idx="2"/>
          </p:nvPr>
        </p:nvSpPr>
        <p:spPr>
          <a:xfrm>
            <a:off x="270000" y="266775"/>
            <a:ext cx="2711700" cy="31611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007" name="Google Shape;1007;p45"/>
          <p:cNvSpPr txBox="1">
            <a:spLocks noGrp="1"/>
          </p:cNvSpPr>
          <p:nvPr>
            <p:ph type="body" idx="1"/>
          </p:nvPr>
        </p:nvSpPr>
        <p:spPr>
          <a:xfrm>
            <a:off x="3644350" y="1061225"/>
            <a:ext cx="4680300" cy="334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08" name="Google Shape;1008;p45"/>
          <p:cNvSpPr txBox="1">
            <a:spLocks noGrp="1"/>
          </p:cNvSpPr>
          <p:nvPr>
            <p:ph type="subTitle" idx="3"/>
          </p:nvPr>
        </p:nvSpPr>
        <p:spPr>
          <a:xfrm>
            <a:off x="428750" y="3547183"/>
            <a:ext cx="23892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 Medium"/>
              <a:buNone/>
              <a:defRPr sz="12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1009" name="Google Shape;1009;p45"/>
          <p:cNvSpPr txBox="1">
            <a:spLocks noGrp="1"/>
          </p:cNvSpPr>
          <p:nvPr>
            <p:ph type="body" idx="4"/>
          </p:nvPr>
        </p:nvSpPr>
        <p:spPr>
          <a:xfrm>
            <a:off x="428750" y="3838783"/>
            <a:ext cx="2389200" cy="57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10" name="Google Shape;1010;p45"/>
          <p:cNvSpPr/>
          <p:nvPr/>
        </p:nvSpPr>
        <p:spPr>
          <a:xfrm>
            <a:off x="8572475" y="-3575"/>
            <a:ext cx="6528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011" name="Google Shape;1011;p45"/>
          <p:cNvGrpSpPr/>
          <p:nvPr/>
        </p:nvGrpSpPr>
        <p:grpSpPr>
          <a:xfrm>
            <a:off x="7760105" y="-840619"/>
            <a:ext cx="2277538" cy="2277538"/>
            <a:chOff x="987244" y="313753"/>
            <a:chExt cx="555321" cy="555321"/>
          </a:xfrm>
        </p:grpSpPr>
        <p:grpSp>
          <p:nvGrpSpPr>
            <p:cNvPr id="1012" name="Google Shape;1012;p45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1013" name="Google Shape;1013;p45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014" name="Google Shape;1014;p45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015" name="Google Shape;1015;p45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016" name="Google Shape;1016;p45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017" name="Google Shape;1017;p45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1018" name="Google Shape;1018;p45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019" name="Google Shape;1019;p45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020" name="Google Shape;1020;p45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021" name="Google Shape;1021;p45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1022" name="Google Shape;1022;p45"/>
          <p:cNvGrpSpPr/>
          <p:nvPr/>
        </p:nvGrpSpPr>
        <p:grpSpPr>
          <a:xfrm>
            <a:off x="73672" y="4794975"/>
            <a:ext cx="274873" cy="274872"/>
            <a:chOff x="458050" y="265600"/>
            <a:chExt cx="392675" cy="392675"/>
          </a:xfrm>
        </p:grpSpPr>
        <p:sp>
          <p:nvSpPr>
            <p:cNvPr id="1023" name="Google Shape;1023;p4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24" name="Google Shape;1024;p4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25" name="Google Shape;1025;p4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26" name="Google Shape;1026;p4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27" name="Google Shape;1027;p45"/>
          <p:cNvGrpSpPr/>
          <p:nvPr/>
        </p:nvGrpSpPr>
        <p:grpSpPr>
          <a:xfrm>
            <a:off x="451601" y="4794966"/>
            <a:ext cx="274873" cy="274873"/>
            <a:chOff x="458050" y="265600"/>
            <a:chExt cx="392675" cy="392675"/>
          </a:xfrm>
        </p:grpSpPr>
        <p:sp>
          <p:nvSpPr>
            <p:cNvPr id="1028" name="Google Shape;1028;p4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29" name="Google Shape;1029;p4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30" name="Google Shape;1030;p4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31" name="Google Shape;1031;p4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32" name="Google Shape;1032;p45"/>
          <p:cNvGrpSpPr/>
          <p:nvPr/>
        </p:nvGrpSpPr>
        <p:grpSpPr>
          <a:xfrm>
            <a:off x="265751" y="4520104"/>
            <a:ext cx="274873" cy="274872"/>
            <a:chOff x="458050" y="265600"/>
            <a:chExt cx="392675" cy="392675"/>
          </a:xfrm>
        </p:grpSpPr>
        <p:sp>
          <p:nvSpPr>
            <p:cNvPr id="1033" name="Google Shape;1033;p4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34" name="Google Shape;1034;p4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35" name="Google Shape;1035;p4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36" name="Google Shape;1036;p4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ngle user layout - v3">
  <p:cSld name="CUSTOM_11">
    <p:bg>
      <p:bgPr>
        <a:solidFill>
          <a:schemeClr val="accent5"/>
        </a:solidFill>
        <a:effectLst/>
      </p:bgPr>
    </p:bg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46"/>
          <p:cNvSpPr txBox="1">
            <a:spLocks noGrp="1"/>
          </p:cNvSpPr>
          <p:nvPr>
            <p:ph type="title"/>
          </p:nvPr>
        </p:nvSpPr>
        <p:spPr>
          <a:xfrm>
            <a:off x="715025" y="269950"/>
            <a:ext cx="7468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39" name="Google Shape;1039;p46"/>
          <p:cNvSpPr/>
          <p:nvPr/>
        </p:nvSpPr>
        <p:spPr>
          <a:xfrm>
            <a:off x="715025" y="892250"/>
            <a:ext cx="7541400" cy="3607500"/>
          </a:xfrm>
          <a:prstGeom prst="snip2DiagRect">
            <a:avLst>
              <a:gd name="adj1" fmla="val 0"/>
              <a:gd name="adj2" fmla="val 754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40" name="Google Shape;1040;p46"/>
          <p:cNvSpPr>
            <a:spLocks noGrp="1"/>
          </p:cNvSpPr>
          <p:nvPr>
            <p:ph type="pic" idx="2"/>
          </p:nvPr>
        </p:nvSpPr>
        <p:spPr>
          <a:xfrm>
            <a:off x="943800" y="1098900"/>
            <a:ext cx="2162700" cy="25212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041" name="Google Shape;1041;p46"/>
          <p:cNvSpPr txBox="1">
            <a:spLocks noGrp="1"/>
          </p:cNvSpPr>
          <p:nvPr>
            <p:ph type="subTitle" idx="1"/>
          </p:nvPr>
        </p:nvSpPr>
        <p:spPr>
          <a:xfrm>
            <a:off x="943800" y="3737683"/>
            <a:ext cx="23892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 Medium"/>
              <a:buNone/>
              <a:defRPr sz="1200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1042" name="Google Shape;1042;p46"/>
          <p:cNvSpPr txBox="1">
            <a:spLocks noGrp="1"/>
          </p:cNvSpPr>
          <p:nvPr>
            <p:ph type="body" idx="3"/>
          </p:nvPr>
        </p:nvSpPr>
        <p:spPr>
          <a:xfrm>
            <a:off x="943800" y="4029278"/>
            <a:ext cx="2389200" cy="37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43" name="Google Shape;1043;p46"/>
          <p:cNvSpPr txBox="1">
            <a:spLocks noGrp="1"/>
          </p:cNvSpPr>
          <p:nvPr>
            <p:ph type="body" idx="4"/>
          </p:nvPr>
        </p:nvSpPr>
        <p:spPr>
          <a:xfrm>
            <a:off x="3457450" y="1098900"/>
            <a:ext cx="4551900" cy="310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44" name="Google Shape;1044;p46"/>
          <p:cNvSpPr/>
          <p:nvPr/>
        </p:nvSpPr>
        <p:spPr>
          <a:xfrm>
            <a:off x="-72425" y="4274900"/>
            <a:ext cx="1002600" cy="920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45" name="Google Shape;1045;p46"/>
          <p:cNvSpPr/>
          <p:nvPr/>
        </p:nvSpPr>
        <p:spPr>
          <a:xfrm rot="10800000">
            <a:off x="8141400" y="0"/>
            <a:ext cx="1002600" cy="8619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46" name="Google Shape;1046;p46"/>
          <p:cNvSpPr/>
          <p:nvPr/>
        </p:nvSpPr>
        <p:spPr>
          <a:xfrm>
            <a:off x="8588401" y="45796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047" name="Google Shape;1047;p46"/>
          <p:cNvGrpSpPr/>
          <p:nvPr/>
        </p:nvGrpSpPr>
        <p:grpSpPr>
          <a:xfrm>
            <a:off x="-307337" y="-123437"/>
            <a:ext cx="392675" cy="392675"/>
            <a:chOff x="458050" y="265600"/>
            <a:chExt cx="392675" cy="392675"/>
          </a:xfrm>
        </p:grpSpPr>
        <p:sp>
          <p:nvSpPr>
            <p:cNvPr id="1048" name="Google Shape;1048;p4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49" name="Google Shape;1049;p4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50" name="Google Shape;1050;p4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51" name="Google Shape;1051;p4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52" name="Google Shape;1052;p46"/>
          <p:cNvGrpSpPr/>
          <p:nvPr/>
        </p:nvGrpSpPr>
        <p:grpSpPr>
          <a:xfrm>
            <a:off x="232563" y="-123450"/>
            <a:ext cx="392675" cy="392675"/>
            <a:chOff x="458050" y="265600"/>
            <a:chExt cx="392675" cy="392675"/>
          </a:xfrm>
        </p:grpSpPr>
        <p:sp>
          <p:nvSpPr>
            <p:cNvPr id="1053" name="Google Shape;1053;p4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54" name="Google Shape;1054;p4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55" name="Google Shape;1055;p4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56" name="Google Shape;1056;p4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act us slide - v1">
  <p:cSld name="CUSTOM_8_1">
    <p:bg>
      <p:bgPr>
        <a:solidFill>
          <a:schemeClr val="accent1"/>
        </a:solidFill>
        <a:effectLst/>
      </p:bgPr>
    </p:bg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47"/>
          <p:cNvSpPr txBox="1">
            <a:spLocks noGrp="1"/>
          </p:cNvSpPr>
          <p:nvPr>
            <p:ph type="title"/>
          </p:nvPr>
        </p:nvSpPr>
        <p:spPr>
          <a:xfrm>
            <a:off x="3928625" y="707675"/>
            <a:ext cx="49035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1059" name="Google Shape;1059;p47"/>
          <p:cNvSpPr>
            <a:spLocks noGrp="1"/>
          </p:cNvSpPr>
          <p:nvPr>
            <p:ph type="pic" idx="2"/>
          </p:nvPr>
        </p:nvSpPr>
        <p:spPr>
          <a:xfrm>
            <a:off x="-8250" y="0"/>
            <a:ext cx="3030300" cy="514350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sp>
      <p:sp>
        <p:nvSpPr>
          <p:cNvPr id="1060" name="Google Shape;1060;p47"/>
          <p:cNvSpPr/>
          <p:nvPr/>
        </p:nvSpPr>
        <p:spPr>
          <a:xfrm rot="10800000">
            <a:off x="7634350" y="-519750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061" name="Google Shape;1061;p47"/>
          <p:cNvGrpSpPr/>
          <p:nvPr/>
        </p:nvGrpSpPr>
        <p:grpSpPr>
          <a:xfrm>
            <a:off x="8137738" y="-49687"/>
            <a:ext cx="392675" cy="392675"/>
            <a:chOff x="458050" y="265600"/>
            <a:chExt cx="392675" cy="392675"/>
          </a:xfrm>
        </p:grpSpPr>
        <p:sp>
          <p:nvSpPr>
            <p:cNvPr id="1062" name="Google Shape;1062;p4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63" name="Google Shape;1063;p4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64" name="Google Shape;1064;p4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65" name="Google Shape;1065;p4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66" name="Google Shape;1066;p47"/>
          <p:cNvGrpSpPr/>
          <p:nvPr/>
        </p:nvGrpSpPr>
        <p:grpSpPr>
          <a:xfrm>
            <a:off x="8677638" y="-49700"/>
            <a:ext cx="392675" cy="392675"/>
            <a:chOff x="458050" y="265600"/>
            <a:chExt cx="392675" cy="392675"/>
          </a:xfrm>
        </p:grpSpPr>
        <p:sp>
          <p:nvSpPr>
            <p:cNvPr id="1067" name="Google Shape;1067;p4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68" name="Google Shape;1068;p4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69" name="Google Shape;1069;p4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70" name="Google Shape;1070;p4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1071" name="Google Shape;1071;p47"/>
          <p:cNvSpPr/>
          <p:nvPr/>
        </p:nvSpPr>
        <p:spPr>
          <a:xfrm>
            <a:off x="2486576" y="4630930"/>
            <a:ext cx="1093800" cy="10938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72" name="Google Shape;1072;p47"/>
          <p:cNvSpPr/>
          <p:nvPr/>
        </p:nvSpPr>
        <p:spPr>
          <a:xfrm>
            <a:off x="3928625" y="2664663"/>
            <a:ext cx="288600" cy="250800"/>
          </a:xfrm>
          <a:prstGeom prst="snip2DiagRect">
            <a:avLst>
              <a:gd name="adj1" fmla="val 0"/>
              <a:gd name="adj2" fmla="val 26186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73" name="Google Shape;1073;p47"/>
          <p:cNvSpPr/>
          <p:nvPr/>
        </p:nvSpPr>
        <p:spPr>
          <a:xfrm>
            <a:off x="3928625" y="1748800"/>
            <a:ext cx="288600" cy="250800"/>
          </a:xfrm>
          <a:prstGeom prst="snip2DiagRect">
            <a:avLst>
              <a:gd name="adj1" fmla="val 0"/>
              <a:gd name="adj2" fmla="val 26186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74" name="Google Shape;1074;p47"/>
          <p:cNvSpPr/>
          <p:nvPr/>
        </p:nvSpPr>
        <p:spPr>
          <a:xfrm>
            <a:off x="3928625" y="3580525"/>
            <a:ext cx="288600" cy="250800"/>
          </a:xfrm>
          <a:prstGeom prst="snip2DiagRect">
            <a:avLst>
              <a:gd name="adj1" fmla="val 0"/>
              <a:gd name="adj2" fmla="val 26186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075" name="Google Shape;1075;p47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750" y="1775025"/>
            <a:ext cx="198350" cy="19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6" name="Google Shape;1076;p47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1600" y="3614593"/>
            <a:ext cx="182650" cy="18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7" name="Google Shape;1077;p47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749" y="2690899"/>
            <a:ext cx="198350" cy="198326"/>
          </a:xfrm>
          <a:prstGeom prst="rect">
            <a:avLst/>
          </a:prstGeom>
          <a:noFill/>
          <a:ln>
            <a:noFill/>
          </a:ln>
        </p:spPr>
      </p:pic>
      <p:sp>
        <p:nvSpPr>
          <p:cNvPr id="1078" name="Google Shape;1078;p47"/>
          <p:cNvSpPr txBox="1">
            <a:spLocks noGrp="1"/>
          </p:cNvSpPr>
          <p:nvPr>
            <p:ph type="body" idx="1"/>
          </p:nvPr>
        </p:nvSpPr>
        <p:spPr>
          <a:xfrm>
            <a:off x="4316900" y="1999600"/>
            <a:ext cx="4360800" cy="25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79" name="Google Shape;1079;p47"/>
          <p:cNvSpPr txBox="1">
            <a:spLocks noGrp="1"/>
          </p:cNvSpPr>
          <p:nvPr>
            <p:ph type="body" idx="3"/>
          </p:nvPr>
        </p:nvSpPr>
        <p:spPr>
          <a:xfrm>
            <a:off x="4316900" y="2957975"/>
            <a:ext cx="4360800" cy="25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80" name="Google Shape;1080;p47"/>
          <p:cNvSpPr txBox="1">
            <a:spLocks noGrp="1"/>
          </p:cNvSpPr>
          <p:nvPr>
            <p:ph type="body" idx="4"/>
          </p:nvPr>
        </p:nvSpPr>
        <p:spPr>
          <a:xfrm>
            <a:off x="4316900" y="3862726"/>
            <a:ext cx="4360800" cy="25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81" name="Google Shape;1081;p47"/>
          <p:cNvSpPr txBox="1"/>
          <p:nvPr/>
        </p:nvSpPr>
        <p:spPr>
          <a:xfrm>
            <a:off x="4316900" y="1748800"/>
            <a:ext cx="43608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Email</a:t>
            </a:r>
            <a:endParaRPr sz="1200">
              <a:solidFill>
                <a:schemeClr val="accent6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082" name="Google Shape;1082;p47"/>
          <p:cNvSpPr txBox="1"/>
          <p:nvPr/>
        </p:nvSpPr>
        <p:spPr>
          <a:xfrm>
            <a:off x="4316900" y="2664675"/>
            <a:ext cx="43608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Contact</a:t>
            </a:r>
            <a:endParaRPr sz="1200">
              <a:solidFill>
                <a:schemeClr val="accent6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083" name="Google Shape;1083;p47"/>
          <p:cNvSpPr txBox="1"/>
          <p:nvPr/>
        </p:nvSpPr>
        <p:spPr>
          <a:xfrm>
            <a:off x="4316900" y="3580550"/>
            <a:ext cx="43608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Website</a:t>
            </a:r>
            <a:endParaRPr sz="1200">
              <a:solidFill>
                <a:schemeClr val="accent6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act us slide - v3">
  <p:cSld name="CUSTOM_8_2">
    <p:bg>
      <p:bgPr>
        <a:solidFill>
          <a:schemeClr val="accent1"/>
        </a:solidFill>
        <a:effectLst/>
      </p:bgPr>
    </p:bg>
    <p:spTree>
      <p:nvGrpSpPr>
        <p:cNvPr id="1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48"/>
          <p:cNvSpPr txBox="1">
            <a:spLocks noGrp="1"/>
          </p:cNvSpPr>
          <p:nvPr>
            <p:ph type="title"/>
          </p:nvPr>
        </p:nvSpPr>
        <p:spPr>
          <a:xfrm>
            <a:off x="3928625" y="822800"/>
            <a:ext cx="49035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1086" name="Google Shape;1086;p48"/>
          <p:cNvSpPr>
            <a:spLocks noGrp="1"/>
          </p:cNvSpPr>
          <p:nvPr>
            <p:ph type="pic" idx="2"/>
          </p:nvPr>
        </p:nvSpPr>
        <p:spPr>
          <a:xfrm>
            <a:off x="-8250" y="0"/>
            <a:ext cx="3030300" cy="514350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sp>
      <p:sp>
        <p:nvSpPr>
          <p:cNvPr id="1087" name="Google Shape;1087;p48"/>
          <p:cNvSpPr/>
          <p:nvPr/>
        </p:nvSpPr>
        <p:spPr>
          <a:xfrm rot="10800000">
            <a:off x="7634350" y="-519750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088" name="Google Shape;1088;p48"/>
          <p:cNvGrpSpPr/>
          <p:nvPr/>
        </p:nvGrpSpPr>
        <p:grpSpPr>
          <a:xfrm>
            <a:off x="8137738" y="-49687"/>
            <a:ext cx="392675" cy="392675"/>
            <a:chOff x="458050" y="265600"/>
            <a:chExt cx="392675" cy="392675"/>
          </a:xfrm>
        </p:grpSpPr>
        <p:sp>
          <p:nvSpPr>
            <p:cNvPr id="1089" name="Google Shape;1089;p4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90" name="Google Shape;1090;p4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91" name="Google Shape;1091;p4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92" name="Google Shape;1092;p4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93" name="Google Shape;1093;p48"/>
          <p:cNvGrpSpPr/>
          <p:nvPr/>
        </p:nvGrpSpPr>
        <p:grpSpPr>
          <a:xfrm>
            <a:off x="8677638" y="-49700"/>
            <a:ext cx="392675" cy="392675"/>
            <a:chOff x="458050" y="265600"/>
            <a:chExt cx="392675" cy="392675"/>
          </a:xfrm>
        </p:grpSpPr>
        <p:sp>
          <p:nvSpPr>
            <p:cNvPr id="1094" name="Google Shape;1094;p4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95" name="Google Shape;1095;p4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96" name="Google Shape;1096;p4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97" name="Google Shape;1097;p4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1098" name="Google Shape;1098;p48"/>
          <p:cNvSpPr/>
          <p:nvPr/>
        </p:nvSpPr>
        <p:spPr>
          <a:xfrm>
            <a:off x="2486576" y="4630930"/>
            <a:ext cx="1093800" cy="10938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99" name="Google Shape;1099;p48"/>
          <p:cNvSpPr/>
          <p:nvPr/>
        </p:nvSpPr>
        <p:spPr>
          <a:xfrm>
            <a:off x="3931600" y="1928125"/>
            <a:ext cx="288600" cy="250800"/>
          </a:xfrm>
          <a:prstGeom prst="snip2DiagRect">
            <a:avLst>
              <a:gd name="adj1" fmla="val 0"/>
              <a:gd name="adj2" fmla="val 26186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00" name="Google Shape;1100;p48"/>
          <p:cNvSpPr/>
          <p:nvPr/>
        </p:nvSpPr>
        <p:spPr>
          <a:xfrm>
            <a:off x="6114375" y="1928125"/>
            <a:ext cx="288600" cy="250800"/>
          </a:xfrm>
          <a:prstGeom prst="snip2DiagRect">
            <a:avLst>
              <a:gd name="adj1" fmla="val 0"/>
              <a:gd name="adj2" fmla="val 26186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01" name="Google Shape;1101;p48"/>
          <p:cNvSpPr/>
          <p:nvPr/>
        </p:nvSpPr>
        <p:spPr>
          <a:xfrm>
            <a:off x="3931600" y="3381675"/>
            <a:ext cx="288600" cy="250800"/>
          </a:xfrm>
          <a:prstGeom prst="snip2DiagRect">
            <a:avLst>
              <a:gd name="adj1" fmla="val 0"/>
              <a:gd name="adj2" fmla="val 26186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02" name="Google Shape;1102;p48"/>
          <p:cNvSpPr/>
          <p:nvPr/>
        </p:nvSpPr>
        <p:spPr>
          <a:xfrm>
            <a:off x="6114375" y="3381675"/>
            <a:ext cx="288600" cy="250800"/>
          </a:xfrm>
          <a:prstGeom prst="snip2DiagRect">
            <a:avLst>
              <a:gd name="adj1" fmla="val 0"/>
              <a:gd name="adj2" fmla="val 26186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103" name="Google Shape;1103;p48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6725" y="3407900"/>
            <a:ext cx="198350" cy="19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4" name="Google Shape;1104;p48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7350" y="3415743"/>
            <a:ext cx="182650" cy="18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5" name="Google Shape;1105;p48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5347" y="1962963"/>
            <a:ext cx="181100" cy="18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6" name="Google Shape;1106;p48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499" y="1954362"/>
            <a:ext cx="198350" cy="198326"/>
          </a:xfrm>
          <a:prstGeom prst="rect">
            <a:avLst/>
          </a:prstGeom>
          <a:noFill/>
          <a:ln>
            <a:noFill/>
          </a:ln>
        </p:spPr>
      </p:pic>
      <p:sp>
        <p:nvSpPr>
          <p:cNvPr id="1107" name="Google Shape;1107;p48"/>
          <p:cNvSpPr txBox="1">
            <a:spLocks noGrp="1"/>
          </p:cNvSpPr>
          <p:nvPr>
            <p:ph type="body" idx="1"/>
          </p:nvPr>
        </p:nvSpPr>
        <p:spPr>
          <a:xfrm>
            <a:off x="4319875" y="2218350"/>
            <a:ext cx="1609500" cy="39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08" name="Google Shape;1108;p48"/>
          <p:cNvSpPr txBox="1">
            <a:spLocks noGrp="1"/>
          </p:cNvSpPr>
          <p:nvPr>
            <p:ph type="body" idx="3"/>
          </p:nvPr>
        </p:nvSpPr>
        <p:spPr>
          <a:xfrm>
            <a:off x="6502650" y="2218350"/>
            <a:ext cx="1609500" cy="39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09" name="Google Shape;1109;p48"/>
          <p:cNvSpPr txBox="1">
            <a:spLocks noGrp="1"/>
          </p:cNvSpPr>
          <p:nvPr>
            <p:ph type="body" idx="4"/>
          </p:nvPr>
        </p:nvSpPr>
        <p:spPr>
          <a:xfrm>
            <a:off x="4319875" y="3700900"/>
            <a:ext cx="1609500" cy="39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10" name="Google Shape;1110;p48"/>
          <p:cNvSpPr txBox="1">
            <a:spLocks noGrp="1"/>
          </p:cNvSpPr>
          <p:nvPr>
            <p:ph type="body" idx="5"/>
          </p:nvPr>
        </p:nvSpPr>
        <p:spPr>
          <a:xfrm>
            <a:off x="6502650" y="3700900"/>
            <a:ext cx="1609500" cy="39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11" name="Google Shape;1111;p48"/>
          <p:cNvSpPr txBox="1"/>
          <p:nvPr/>
        </p:nvSpPr>
        <p:spPr>
          <a:xfrm>
            <a:off x="4319875" y="1928125"/>
            <a:ext cx="16095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Address</a:t>
            </a:r>
            <a:endParaRPr sz="1200">
              <a:solidFill>
                <a:schemeClr val="accent6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112" name="Google Shape;1112;p48"/>
          <p:cNvSpPr txBox="1"/>
          <p:nvPr/>
        </p:nvSpPr>
        <p:spPr>
          <a:xfrm>
            <a:off x="6502650" y="1928125"/>
            <a:ext cx="16095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Contact</a:t>
            </a:r>
            <a:endParaRPr sz="1200">
              <a:solidFill>
                <a:schemeClr val="accent6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113" name="Google Shape;1113;p48"/>
          <p:cNvSpPr txBox="1"/>
          <p:nvPr/>
        </p:nvSpPr>
        <p:spPr>
          <a:xfrm>
            <a:off x="4319875" y="3381675"/>
            <a:ext cx="16095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Email</a:t>
            </a:r>
            <a:endParaRPr sz="1200">
              <a:solidFill>
                <a:schemeClr val="accent6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114" name="Google Shape;1114;p48"/>
          <p:cNvSpPr txBox="1"/>
          <p:nvPr/>
        </p:nvSpPr>
        <p:spPr>
          <a:xfrm>
            <a:off x="6502650" y="3381675"/>
            <a:ext cx="16095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Website</a:t>
            </a:r>
            <a:endParaRPr sz="1200">
              <a:solidFill>
                <a:schemeClr val="accent6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269946"/>
            <a:ext cx="85206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pta Slab SemiBold"/>
              <a:buNone/>
              <a:defRPr sz="2000">
                <a:solidFill>
                  <a:schemeClr val="dk1"/>
                </a:solidFill>
                <a:latin typeface="Hepta Slab SemiBold"/>
                <a:ea typeface="Hepta Slab SemiBold"/>
                <a:cs typeface="Hepta Slab SemiBold"/>
                <a:sym typeface="Hepta Slab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1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●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○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■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●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○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■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●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○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■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170">
          <p15:clr>
            <a:srgbClr val="E46962"/>
          </p15:clr>
        </p15:guide>
        <p15:guide id="2" orient="horz" pos="170">
          <p15:clr>
            <a:srgbClr val="E46962"/>
          </p15:clr>
        </p15:guide>
        <p15:guide id="3" pos="521">
          <p15:clr>
            <a:srgbClr val="E46962"/>
          </p15:clr>
        </p15:guide>
        <p15:guide id="4" pos="634">
          <p15:clr>
            <a:srgbClr val="E46962"/>
          </p15:clr>
        </p15:guide>
        <p15:guide id="5" pos="5587">
          <p15:clr>
            <a:srgbClr val="E46962"/>
          </p15:clr>
        </p15:guide>
        <p15:guide id="6" orient="horz" pos="3070">
          <p15:clr>
            <a:srgbClr val="E46962"/>
          </p15:clr>
        </p15:guide>
        <p15:guide id="7" pos="5244">
          <p15:clr>
            <a:srgbClr val="E46962"/>
          </p15:clr>
        </p15:guide>
        <p15:guide id="8" pos="5126">
          <p15:clr>
            <a:srgbClr val="E46962"/>
          </p15:clr>
        </p15:guide>
        <p15:guide id="9" pos="4780">
          <p15:clr>
            <a:srgbClr val="E46962"/>
          </p15:clr>
        </p15:guide>
        <p15:guide id="10" pos="4667">
          <p15:clr>
            <a:srgbClr val="E46962"/>
          </p15:clr>
        </p15:guide>
        <p15:guide id="11" pos="4315">
          <p15:clr>
            <a:srgbClr val="E46962"/>
          </p15:clr>
        </p15:guide>
        <p15:guide id="12" pos="4203">
          <p15:clr>
            <a:srgbClr val="E46962"/>
          </p15:clr>
        </p15:guide>
        <p15:guide id="13" pos="3852">
          <p15:clr>
            <a:srgbClr val="E46962"/>
          </p15:clr>
        </p15:guide>
        <p15:guide id="14" pos="3739">
          <p15:clr>
            <a:srgbClr val="E46962"/>
          </p15:clr>
        </p15:guide>
        <p15:guide id="15" pos="3402">
          <p15:clr>
            <a:srgbClr val="E46962"/>
          </p15:clr>
        </p15:guide>
        <p15:guide id="16" pos="3289">
          <p15:clr>
            <a:srgbClr val="E46962"/>
          </p15:clr>
        </p15:guide>
        <p15:guide id="17" pos="2938">
          <p15:clr>
            <a:srgbClr val="E46962"/>
          </p15:clr>
        </p15:guide>
        <p15:guide id="18" pos="2826">
          <p15:clr>
            <a:srgbClr val="E46962"/>
          </p15:clr>
        </p15:guide>
        <p15:guide id="19" pos="2475">
          <p15:clr>
            <a:srgbClr val="E46962"/>
          </p15:clr>
        </p15:guide>
        <p15:guide id="20" pos="2367">
          <p15:clr>
            <a:srgbClr val="E46962"/>
          </p15:clr>
        </p15:guide>
        <p15:guide id="21" pos="2016">
          <p15:clr>
            <a:srgbClr val="E46962"/>
          </p15:clr>
        </p15:guide>
        <p15:guide id="22" pos="1904">
          <p15:clr>
            <a:srgbClr val="E46962"/>
          </p15:clr>
        </p15:guide>
        <p15:guide id="23" pos="1558">
          <p15:clr>
            <a:srgbClr val="E46962"/>
          </p15:clr>
        </p15:guide>
        <p15:guide id="24" pos="1449">
          <p15:clr>
            <a:srgbClr val="E46962"/>
          </p15:clr>
        </p15:guide>
        <p15:guide id="25" pos="1094">
          <p15:clr>
            <a:srgbClr val="E46962"/>
          </p15:clr>
        </p15:guide>
        <p15:guide id="26" pos="987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50"/>
          <p:cNvSpPr txBox="1">
            <a:spLocks noGrp="1"/>
          </p:cNvSpPr>
          <p:nvPr>
            <p:ph type="title"/>
          </p:nvPr>
        </p:nvSpPr>
        <p:spPr>
          <a:xfrm>
            <a:off x="284850" y="561800"/>
            <a:ext cx="75969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/>
              <a:t>The Battle of the Ants</a:t>
            </a:r>
            <a:endParaRPr sz="4800" dirty="0"/>
          </a:p>
        </p:txBody>
      </p:sp>
      <p:sp>
        <p:nvSpPr>
          <p:cNvPr id="1126" name="Google Shape;1126;p50"/>
          <p:cNvSpPr txBox="1">
            <a:spLocks noGrp="1"/>
          </p:cNvSpPr>
          <p:nvPr>
            <p:ph type="body" idx="1"/>
          </p:nvPr>
        </p:nvSpPr>
        <p:spPr>
          <a:xfrm>
            <a:off x="270000" y="1464600"/>
            <a:ext cx="7596900" cy="252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/>
              <a:t>Author:</a:t>
            </a:r>
            <a:r>
              <a:rPr lang="en" sz="3200" dirty="0"/>
              <a:t> Henry David Thoreau</a:t>
            </a:r>
            <a:br>
              <a:rPr lang="en" sz="3200" dirty="0"/>
            </a:br>
            <a:r>
              <a:rPr lang="en" sz="3200" b="1" dirty="0"/>
              <a:t>Source:</a:t>
            </a:r>
            <a:r>
              <a:rPr lang="en" sz="3200" dirty="0"/>
              <a:t> Walden</a:t>
            </a:r>
            <a:endParaRPr sz="32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51"/>
          <p:cNvSpPr txBox="1">
            <a:spLocks noGrp="1"/>
          </p:cNvSpPr>
          <p:nvPr>
            <p:ph type="title"/>
          </p:nvPr>
        </p:nvSpPr>
        <p:spPr>
          <a:xfrm>
            <a:off x="3644350" y="269950"/>
            <a:ext cx="42738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 Background</a:t>
            </a:r>
            <a:endParaRPr/>
          </a:p>
        </p:txBody>
      </p:sp>
      <p:pic>
        <p:nvPicPr>
          <p:cNvPr id="1132" name="Google Shape;1132;p51"/>
          <p:cNvPicPr preferRelativeResize="0">
            <a:picLocks noGrp="1"/>
          </p:cNvPicPr>
          <p:nvPr>
            <p:ph type="pic" idx="2"/>
          </p:nvPr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077" y="266775"/>
            <a:ext cx="2181600" cy="3161100"/>
          </a:xfrm>
          <a:prstGeom prst="snip1Rect">
            <a:avLst>
              <a:gd name="adj" fmla="val 16667"/>
            </a:avLst>
          </a:prstGeom>
        </p:spPr>
      </p:pic>
      <p:sp>
        <p:nvSpPr>
          <p:cNvPr id="1133" name="Google Shape;1133;p51"/>
          <p:cNvSpPr txBox="1">
            <a:spLocks noGrp="1"/>
          </p:cNvSpPr>
          <p:nvPr>
            <p:ph type="body" idx="1"/>
          </p:nvPr>
        </p:nvSpPr>
        <p:spPr>
          <a:xfrm>
            <a:off x="3644350" y="1061225"/>
            <a:ext cx="4680300" cy="334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Henry David Thoreau (1817-1862) was an American author, poet, philosopher, and naturalist. He was a key figure in the transcendentalist movement.</a:t>
            </a:r>
            <a:endParaRPr/>
          </a:p>
        </p:txBody>
      </p:sp>
      <p:sp>
        <p:nvSpPr>
          <p:cNvPr id="1134" name="Google Shape;1134;p51"/>
          <p:cNvSpPr txBox="1">
            <a:spLocks noGrp="1"/>
          </p:cNvSpPr>
          <p:nvPr>
            <p:ph type="subTitle" idx="3"/>
          </p:nvPr>
        </p:nvSpPr>
        <p:spPr>
          <a:xfrm>
            <a:off x="428750" y="3547183"/>
            <a:ext cx="23892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Henry David Thoreau</a:t>
            </a:r>
            <a:endParaRPr/>
          </a:p>
        </p:txBody>
      </p:sp>
      <p:sp>
        <p:nvSpPr>
          <p:cNvPr id="1135" name="Google Shape;1135;p51"/>
          <p:cNvSpPr txBox="1">
            <a:spLocks noGrp="1"/>
          </p:cNvSpPr>
          <p:nvPr>
            <p:ph type="body" idx="4"/>
          </p:nvPr>
        </p:nvSpPr>
        <p:spPr>
          <a:xfrm>
            <a:off x="428750" y="3838783"/>
            <a:ext cx="2389200" cy="57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Author, Poet, Philosopher, Naturalist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52"/>
          <p:cNvSpPr txBox="1">
            <a:spLocks noGrp="1"/>
          </p:cNvSpPr>
          <p:nvPr>
            <p:ph type="title"/>
          </p:nvPr>
        </p:nvSpPr>
        <p:spPr>
          <a:xfrm>
            <a:off x="4664825" y="699100"/>
            <a:ext cx="41676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of the Essay</a:t>
            </a:r>
            <a:endParaRPr/>
          </a:p>
        </p:txBody>
      </p:sp>
      <p:pic>
        <p:nvPicPr>
          <p:cNvPr id="1141" name="Google Shape;1141;p5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825" y="267550"/>
            <a:ext cx="3476400" cy="4599000"/>
          </a:xfrm>
          <a:prstGeom prst="snip1Rect">
            <a:avLst>
              <a:gd name="adj" fmla="val 16667"/>
            </a:avLst>
          </a:prstGeom>
        </p:spPr>
      </p:pic>
      <p:sp>
        <p:nvSpPr>
          <p:cNvPr id="1142" name="Google Shape;1142;p52"/>
          <p:cNvSpPr txBox="1">
            <a:spLocks noGrp="1"/>
          </p:cNvSpPr>
          <p:nvPr>
            <p:ph type="body" idx="1"/>
          </p:nvPr>
        </p:nvSpPr>
        <p:spPr>
          <a:xfrm>
            <a:off x="4734825" y="1458800"/>
            <a:ext cx="40977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Theme:</a:t>
            </a:r>
            <a:r>
              <a:rPr lang="en"/>
              <a:t> The futility of war.</a:t>
            </a:r>
            <a:endParaRPr/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b="1"/>
              <a:t>Setting:</a:t>
            </a:r>
            <a:r>
              <a:rPr lang="en"/>
              <a:t> Thoreau’s woodpile, where he observes a fierce battle between ants.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p53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Ant Species</a:t>
            </a:r>
            <a:endParaRPr/>
          </a:p>
        </p:txBody>
      </p:sp>
      <p:sp>
        <p:nvSpPr>
          <p:cNvPr id="1148" name="Google Shape;1148;p53"/>
          <p:cNvSpPr txBox="1">
            <a:spLocks noGrp="1"/>
          </p:cNvSpPr>
          <p:nvPr>
            <p:ph type="subTitle" idx="1"/>
          </p:nvPr>
        </p:nvSpPr>
        <p:spPr>
          <a:xfrm>
            <a:off x="483300" y="1328725"/>
            <a:ext cx="28974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Black Ants</a:t>
            </a:r>
            <a:endParaRPr/>
          </a:p>
        </p:txBody>
      </p:sp>
      <p:sp>
        <p:nvSpPr>
          <p:cNvPr id="1149" name="Google Shape;1149;p53"/>
          <p:cNvSpPr txBox="1">
            <a:spLocks noGrp="1"/>
          </p:cNvSpPr>
          <p:nvPr>
            <p:ph type="body" idx="2"/>
          </p:nvPr>
        </p:nvSpPr>
        <p:spPr>
          <a:xfrm>
            <a:off x="3809975" y="1328725"/>
            <a:ext cx="4850700" cy="120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b="1"/>
              <a:t>Black Ants:</a:t>
            </a:r>
            <a:r>
              <a:rPr lang="en"/>
              <a:t> Larger, symbolize Imperialists.</a:t>
            </a:r>
            <a:endParaRPr/>
          </a:p>
        </p:txBody>
      </p:sp>
      <p:sp>
        <p:nvSpPr>
          <p:cNvPr id="1150" name="Google Shape;1150;p53"/>
          <p:cNvSpPr txBox="1">
            <a:spLocks noGrp="1"/>
          </p:cNvSpPr>
          <p:nvPr>
            <p:ph type="subTitle" idx="3"/>
          </p:nvPr>
        </p:nvSpPr>
        <p:spPr>
          <a:xfrm>
            <a:off x="483313" y="3012250"/>
            <a:ext cx="28974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Red Ants</a:t>
            </a:r>
            <a:endParaRPr/>
          </a:p>
        </p:txBody>
      </p:sp>
      <p:sp>
        <p:nvSpPr>
          <p:cNvPr id="1151" name="Google Shape;1151;p53"/>
          <p:cNvSpPr txBox="1">
            <a:spLocks noGrp="1"/>
          </p:cNvSpPr>
          <p:nvPr>
            <p:ph type="body" idx="4"/>
          </p:nvPr>
        </p:nvSpPr>
        <p:spPr>
          <a:xfrm>
            <a:off x="3809988" y="3012250"/>
            <a:ext cx="4850700" cy="120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b="1"/>
              <a:t>Red Ants:</a:t>
            </a:r>
            <a:r>
              <a:rPr lang="en"/>
              <a:t> Smaller, symbolize Republicans.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54"/>
          <p:cNvSpPr txBox="1">
            <a:spLocks noGrp="1"/>
          </p:cNvSpPr>
          <p:nvPr>
            <p:ph type="title"/>
          </p:nvPr>
        </p:nvSpPr>
        <p:spPr>
          <a:xfrm>
            <a:off x="4664825" y="699100"/>
            <a:ext cx="41676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Battle Scene</a:t>
            </a:r>
            <a:endParaRPr/>
          </a:p>
        </p:txBody>
      </p:sp>
      <p:pic>
        <p:nvPicPr>
          <p:cNvPr id="1157" name="Google Shape;1157;p54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825" y="267550"/>
            <a:ext cx="3476400" cy="4599000"/>
          </a:xfrm>
          <a:prstGeom prst="snip1Rect">
            <a:avLst>
              <a:gd name="adj" fmla="val 16667"/>
            </a:avLst>
          </a:prstGeom>
        </p:spPr>
      </p:pic>
      <p:sp>
        <p:nvSpPr>
          <p:cNvPr id="1158" name="Google Shape;1158;p54"/>
          <p:cNvSpPr txBox="1">
            <a:spLocks noGrp="1"/>
          </p:cNvSpPr>
          <p:nvPr>
            <p:ph type="body" idx="1"/>
          </p:nvPr>
        </p:nvSpPr>
        <p:spPr>
          <a:xfrm>
            <a:off x="4734825" y="1458800"/>
            <a:ext cx="40977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Thoreau describes the chaotic scene with ants engaged in combat.</a:t>
            </a:r>
            <a:endParaRPr/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 ground is littered with dead and dying ants.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55"/>
          <p:cNvSpPr txBox="1">
            <a:spLocks noGrp="1"/>
          </p:cNvSpPr>
          <p:nvPr>
            <p:ph type="title"/>
          </p:nvPr>
        </p:nvSpPr>
        <p:spPr>
          <a:xfrm>
            <a:off x="311700" y="269950"/>
            <a:ext cx="4095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Observations</a:t>
            </a:r>
            <a:endParaRPr/>
          </a:p>
        </p:txBody>
      </p:sp>
      <p:pic>
        <p:nvPicPr>
          <p:cNvPr id="1164" name="Google Shape;1164;p5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276" y="267550"/>
            <a:ext cx="3476400" cy="4599000"/>
          </a:xfrm>
          <a:prstGeom prst="snip1Rect">
            <a:avLst>
              <a:gd name="adj" fmla="val 16667"/>
            </a:avLst>
          </a:prstGeom>
        </p:spPr>
      </p:pic>
      <p:sp>
        <p:nvSpPr>
          <p:cNvPr id="1165" name="Google Shape;1165;p55"/>
          <p:cNvSpPr txBox="1">
            <a:spLocks noGrp="1"/>
          </p:cNvSpPr>
          <p:nvPr>
            <p:ph type="body" idx="1"/>
          </p:nvPr>
        </p:nvSpPr>
        <p:spPr>
          <a:xfrm>
            <a:off x="311700" y="1458800"/>
            <a:ext cx="40950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ants fight without noise, contrasting with human warfare.</a:t>
            </a:r>
            <a:endParaRPr/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Thoreau notes their determination to fight to the death.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p56"/>
          <p:cNvSpPr txBox="1">
            <a:spLocks noGrp="1"/>
          </p:cNvSpPr>
          <p:nvPr>
            <p:ph type="title"/>
          </p:nvPr>
        </p:nvSpPr>
        <p:spPr>
          <a:xfrm>
            <a:off x="311700" y="269950"/>
            <a:ext cx="4095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Symbolism and Allegory</a:t>
            </a:r>
            <a:endParaRPr/>
          </a:p>
        </p:txBody>
      </p:sp>
      <p:pic>
        <p:nvPicPr>
          <p:cNvPr id="1171" name="Google Shape;1171;p5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276" y="267550"/>
            <a:ext cx="3476400" cy="4599000"/>
          </a:xfrm>
          <a:prstGeom prst="snip1Rect">
            <a:avLst>
              <a:gd name="adj" fmla="val 16667"/>
            </a:avLst>
          </a:prstGeom>
        </p:spPr>
      </p:pic>
      <p:sp>
        <p:nvSpPr>
          <p:cNvPr id="1172" name="Google Shape;1172;p56"/>
          <p:cNvSpPr txBox="1">
            <a:spLocks noGrp="1"/>
          </p:cNvSpPr>
          <p:nvPr>
            <p:ph type="body" idx="1"/>
          </p:nvPr>
        </p:nvSpPr>
        <p:spPr>
          <a:xfrm>
            <a:off x="311700" y="1458800"/>
            <a:ext cx="40950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Ants as Symbols:</a:t>
            </a:r>
            <a:r>
              <a:rPr lang="en"/>
              <a:t> Represent human conflicts and ideologies.</a:t>
            </a:r>
            <a:endParaRPr/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Comparison to Greek mythology with references to </a:t>
            </a:r>
            <a:r>
              <a:rPr lang="en" b="1"/>
              <a:t>Achilles</a:t>
            </a:r>
            <a:r>
              <a:rPr lang="en"/>
              <a:t> and </a:t>
            </a:r>
            <a:r>
              <a:rPr lang="en" b="1"/>
              <a:t>Patroclus</a:t>
            </a:r>
            <a:r>
              <a:rPr lang="en"/>
              <a:t>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57"/>
          <p:cNvSpPr txBox="1">
            <a:spLocks noGrp="1"/>
          </p:cNvSpPr>
          <p:nvPr>
            <p:ph type="title"/>
          </p:nvPr>
        </p:nvSpPr>
        <p:spPr>
          <a:xfrm>
            <a:off x="4664825" y="699100"/>
            <a:ext cx="41676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Philosophical Insights</a:t>
            </a:r>
            <a:endParaRPr/>
          </a:p>
        </p:txBody>
      </p:sp>
      <p:pic>
        <p:nvPicPr>
          <p:cNvPr id="1178" name="Google Shape;1178;p57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825" y="267550"/>
            <a:ext cx="3476400" cy="4599000"/>
          </a:xfrm>
          <a:prstGeom prst="snip1Rect">
            <a:avLst>
              <a:gd name="adj" fmla="val 16667"/>
            </a:avLst>
          </a:prstGeom>
        </p:spPr>
      </p:pic>
      <p:sp>
        <p:nvSpPr>
          <p:cNvPr id="1179" name="Google Shape;1179;p57"/>
          <p:cNvSpPr txBox="1">
            <a:spLocks noGrp="1"/>
          </p:cNvSpPr>
          <p:nvPr>
            <p:ph type="body" idx="1"/>
          </p:nvPr>
        </p:nvSpPr>
        <p:spPr>
          <a:xfrm>
            <a:off x="4734825" y="1458800"/>
            <a:ext cx="40977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Thoreau reflects on the nature of conflict and its consequences.</a:t>
            </a:r>
            <a:endParaRPr/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He questions the purpose of human wars compared to the ants' struggle.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58"/>
          <p:cNvSpPr txBox="1">
            <a:spLocks noGrp="1"/>
          </p:cNvSpPr>
          <p:nvPr>
            <p:ph type="title"/>
          </p:nvPr>
        </p:nvSpPr>
        <p:spPr>
          <a:xfrm>
            <a:off x="4664825" y="699100"/>
            <a:ext cx="41676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 of the Essay</a:t>
            </a:r>
            <a:endParaRPr/>
          </a:p>
        </p:txBody>
      </p:sp>
      <p:pic>
        <p:nvPicPr>
          <p:cNvPr id="1185" name="Google Shape;1185;p5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825" y="267550"/>
            <a:ext cx="3476400" cy="4599000"/>
          </a:xfrm>
          <a:prstGeom prst="snip1Rect">
            <a:avLst>
              <a:gd name="adj" fmla="val 16667"/>
            </a:avLst>
          </a:prstGeom>
        </p:spPr>
      </p:pic>
      <p:sp>
        <p:nvSpPr>
          <p:cNvPr id="1186" name="Google Shape;1186;p58"/>
          <p:cNvSpPr txBox="1">
            <a:spLocks noGrp="1"/>
          </p:cNvSpPr>
          <p:nvPr>
            <p:ph type="body" idx="1"/>
          </p:nvPr>
        </p:nvSpPr>
        <p:spPr>
          <a:xfrm>
            <a:off x="4734825" y="1458800"/>
            <a:ext cx="40977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Thoreau concludes that human wars are as pointless as those fought by ants.</a:t>
            </a:r>
            <a:endParaRPr/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Emphasizes the emotional impact of witnessing such violence.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p59"/>
          <p:cNvSpPr txBox="1">
            <a:spLocks noGrp="1"/>
          </p:cNvSpPr>
          <p:nvPr>
            <p:ph type="title"/>
          </p:nvPr>
        </p:nvSpPr>
        <p:spPr>
          <a:xfrm>
            <a:off x="4664825" y="699100"/>
            <a:ext cx="41676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 Questions</a:t>
            </a:r>
            <a:endParaRPr/>
          </a:p>
        </p:txBody>
      </p:sp>
      <p:pic>
        <p:nvPicPr>
          <p:cNvPr id="1192" name="Google Shape;1192;p5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825" y="267550"/>
            <a:ext cx="3476400" cy="4599000"/>
          </a:xfrm>
          <a:prstGeom prst="snip1Rect">
            <a:avLst>
              <a:gd name="adj" fmla="val 16667"/>
            </a:avLst>
          </a:prstGeom>
        </p:spPr>
      </p:pic>
      <p:sp>
        <p:nvSpPr>
          <p:cNvPr id="1193" name="Google Shape;1193;p59"/>
          <p:cNvSpPr txBox="1">
            <a:spLocks noGrp="1"/>
          </p:cNvSpPr>
          <p:nvPr>
            <p:ph type="body" idx="1"/>
          </p:nvPr>
        </p:nvSpPr>
        <p:spPr>
          <a:xfrm>
            <a:off x="4734825" y="1458800"/>
            <a:ext cx="40977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parallels can be drawn between ant battles and human conflicts?</a:t>
            </a:r>
            <a:endParaRPr/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How does Thoreau’s observation challenge our understanding of war?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idnight Whisper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181817"/>
      </a:accent1>
      <a:accent2>
        <a:srgbClr val="CFADBE"/>
      </a:accent2>
      <a:accent3>
        <a:srgbClr val="FFC0A5"/>
      </a:accent3>
      <a:accent4>
        <a:srgbClr val="FFB173"/>
      </a:accent4>
      <a:accent5>
        <a:srgbClr val="E75833"/>
      </a:accent5>
      <a:accent6>
        <a:srgbClr val="FFEFA4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247</Words>
  <Application>Microsoft Office PowerPoint</Application>
  <PresentationFormat>On-screen Show (16:9)</PresentationFormat>
  <Paragraphs>32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DM Sans</vt:lpstr>
      <vt:lpstr>DM Sans Medium</vt:lpstr>
      <vt:lpstr>Arial</vt:lpstr>
      <vt:lpstr>Hepta Slab SemiBold</vt:lpstr>
      <vt:lpstr>Glegoo</vt:lpstr>
      <vt:lpstr>DM Sans SemiBold</vt:lpstr>
      <vt:lpstr>Midnight Whisper</vt:lpstr>
      <vt:lpstr>The Battle of the Ants</vt:lpstr>
      <vt:lpstr>Author Background</vt:lpstr>
      <vt:lpstr>Overview of the Essay</vt:lpstr>
      <vt:lpstr>The Ant Species</vt:lpstr>
      <vt:lpstr>The Battle Scene</vt:lpstr>
      <vt:lpstr>Key Observations</vt:lpstr>
      <vt:lpstr>Symbolism and Allegory</vt:lpstr>
      <vt:lpstr>Philosophical Insights</vt:lpstr>
      <vt:lpstr>Conclusion of the Essay</vt:lpstr>
      <vt:lpstr>Discussion Questions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Battle of the Ants</dc:title>
  <cp:lastModifiedBy>Microsoft account</cp:lastModifiedBy>
  <cp:revision>4</cp:revision>
  <dcterms:modified xsi:type="dcterms:W3CDTF">2024-12-02T23:59:58Z</dcterms:modified>
</cp:coreProperties>
</file>