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5D1D51-6A31-4A4C-84EA-E0EAAA8D3329}" type="doc">
      <dgm:prSet loTypeId="urn:microsoft.com/office/officeart/2005/8/layout/lProcess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B33B800-AC5B-4C34-99FB-43EF18E7D05A}">
      <dgm:prSet/>
      <dgm:spPr/>
      <dgm:t>
        <a:bodyPr/>
        <a:lstStyle/>
        <a:p>
          <a:r>
            <a:rPr lang="en-US" b="1"/>
            <a:t>Accepting Deposits</a:t>
          </a:r>
          <a:r>
            <a:rPr lang="en-US"/>
            <a:t>:</a:t>
          </a:r>
        </a:p>
      </dgm:t>
    </dgm:pt>
    <dgm:pt modelId="{0A530B0D-4493-4DBB-B36E-16BA5C08D17D}" type="parTrans" cxnId="{7D357947-03CF-4970-8DAF-4383F6661F82}">
      <dgm:prSet/>
      <dgm:spPr/>
      <dgm:t>
        <a:bodyPr/>
        <a:lstStyle/>
        <a:p>
          <a:endParaRPr lang="en-US"/>
        </a:p>
      </dgm:t>
    </dgm:pt>
    <dgm:pt modelId="{373B3B84-B381-4320-9CB5-100272D947E7}" type="sibTrans" cxnId="{7D357947-03CF-4970-8DAF-4383F6661F82}">
      <dgm:prSet/>
      <dgm:spPr/>
      <dgm:t>
        <a:bodyPr/>
        <a:lstStyle/>
        <a:p>
          <a:endParaRPr lang="en-US"/>
        </a:p>
      </dgm:t>
    </dgm:pt>
    <dgm:pt modelId="{1033306F-2E76-49C6-8090-D13A0685D96B}">
      <dgm:prSet/>
      <dgm:spPr/>
      <dgm:t>
        <a:bodyPr/>
        <a:lstStyle/>
        <a:p>
          <a:r>
            <a:rPr lang="en-US"/>
            <a:t>Banks provide a safe place for individuals and businesses to deposit their money, offering savings and checking accounts.</a:t>
          </a:r>
        </a:p>
      </dgm:t>
    </dgm:pt>
    <dgm:pt modelId="{22B4A7BC-6DD4-4D91-951F-52693296A789}" type="parTrans" cxnId="{2E7D55C0-020F-47C3-83B9-FD253A5E2431}">
      <dgm:prSet/>
      <dgm:spPr/>
      <dgm:t>
        <a:bodyPr/>
        <a:lstStyle/>
        <a:p>
          <a:endParaRPr lang="en-US"/>
        </a:p>
      </dgm:t>
    </dgm:pt>
    <dgm:pt modelId="{2F75F089-53FD-4CCF-8548-355A0513D866}" type="sibTrans" cxnId="{2E7D55C0-020F-47C3-83B9-FD253A5E2431}">
      <dgm:prSet/>
      <dgm:spPr/>
      <dgm:t>
        <a:bodyPr/>
        <a:lstStyle/>
        <a:p>
          <a:endParaRPr lang="en-US"/>
        </a:p>
      </dgm:t>
    </dgm:pt>
    <dgm:pt modelId="{F743A565-E2FE-428C-914C-9B4777CB74B3}">
      <dgm:prSet/>
      <dgm:spPr/>
      <dgm:t>
        <a:bodyPr/>
        <a:lstStyle/>
        <a:p>
          <a:r>
            <a:rPr lang="en-US" b="1"/>
            <a:t>Lending Money</a:t>
          </a:r>
          <a:r>
            <a:rPr lang="en-US"/>
            <a:t>:</a:t>
          </a:r>
        </a:p>
      </dgm:t>
    </dgm:pt>
    <dgm:pt modelId="{F73D5D62-B520-4A93-8EF1-AC6D6BA39ED9}" type="parTrans" cxnId="{84EF2856-12F6-4A41-9B93-621DA353CC2B}">
      <dgm:prSet/>
      <dgm:spPr/>
      <dgm:t>
        <a:bodyPr/>
        <a:lstStyle/>
        <a:p>
          <a:endParaRPr lang="en-US"/>
        </a:p>
      </dgm:t>
    </dgm:pt>
    <dgm:pt modelId="{6D592BE3-0054-47C1-A4EB-70C966CC00CA}" type="sibTrans" cxnId="{84EF2856-12F6-4A41-9B93-621DA353CC2B}">
      <dgm:prSet/>
      <dgm:spPr/>
      <dgm:t>
        <a:bodyPr/>
        <a:lstStyle/>
        <a:p>
          <a:endParaRPr lang="en-US"/>
        </a:p>
      </dgm:t>
    </dgm:pt>
    <dgm:pt modelId="{C4A689A9-B40B-4C1F-AE72-6638EA5F02D7}">
      <dgm:prSet/>
      <dgm:spPr/>
      <dgm:t>
        <a:bodyPr/>
        <a:lstStyle/>
        <a:p>
          <a:r>
            <a:rPr lang="en-US"/>
            <a:t>Banks lend money to individuals, businesses, and governments to finance various activities, charging interest as their income.</a:t>
          </a:r>
        </a:p>
      </dgm:t>
    </dgm:pt>
    <dgm:pt modelId="{BA399FA7-90DD-4D17-B983-D6829E80FFD0}" type="parTrans" cxnId="{15C6A3ED-99FC-460B-84FB-F1AD4A6C97BC}">
      <dgm:prSet/>
      <dgm:spPr/>
      <dgm:t>
        <a:bodyPr/>
        <a:lstStyle/>
        <a:p>
          <a:endParaRPr lang="en-US"/>
        </a:p>
      </dgm:t>
    </dgm:pt>
    <dgm:pt modelId="{E1C7EB23-3C5E-45E2-AB5B-2FFEC5BC09FF}" type="sibTrans" cxnId="{15C6A3ED-99FC-460B-84FB-F1AD4A6C97BC}">
      <dgm:prSet/>
      <dgm:spPr/>
      <dgm:t>
        <a:bodyPr/>
        <a:lstStyle/>
        <a:p>
          <a:endParaRPr lang="en-US"/>
        </a:p>
      </dgm:t>
    </dgm:pt>
    <dgm:pt modelId="{9AD5E042-EA40-4E16-9243-A04F65C9319D}">
      <dgm:prSet/>
      <dgm:spPr/>
      <dgm:t>
        <a:bodyPr/>
        <a:lstStyle/>
        <a:p>
          <a:r>
            <a:rPr lang="en-US" b="1"/>
            <a:t>Payment Services</a:t>
          </a:r>
          <a:r>
            <a:rPr lang="en-US"/>
            <a:t>:</a:t>
          </a:r>
        </a:p>
      </dgm:t>
    </dgm:pt>
    <dgm:pt modelId="{A0E10E59-0235-4366-8479-176E2ED9A746}" type="parTrans" cxnId="{88277830-A83B-48FA-B417-035547BE1996}">
      <dgm:prSet/>
      <dgm:spPr/>
      <dgm:t>
        <a:bodyPr/>
        <a:lstStyle/>
        <a:p>
          <a:endParaRPr lang="en-US"/>
        </a:p>
      </dgm:t>
    </dgm:pt>
    <dgm:pt modelId="{D575B9FA-C87B-453A-97EB-31FCCFC99C16}" type="sibTrans" cxnId="{88277830-A83B-48FA-B417-035547BE1996}">
      <dgm:prSet/>
      <dgm:spPr/>
      <dgm:t>
        <a:bodyPr/>
        <a:lstStyle/>
        <a:p>
          <a:endParaRPr lang="en-US"/>
        </a:p>
      </dgm:t>
    </dgm:pt>
    <dgm:pt modelId="{4AD8AD17-F41E-4403-B6F1-82C9541E24E6}">
      <dgm:prSet/>
      <dgm:spPr/>
      <dgm:t>
        <a:bodyPr/>
        <a:lstStyle/>
        <a:p>
          <a:r>
            <a:rPr lang="en-US"/>
            <a:t>Banks facilitate payments through checks, debit cards, and online banking, enabling smooth financial transactions.</a:t>
          </a:r>
        </a:p>
      </dgm:t>
    </dgm:pt>
    <dgm:pt modelId="{DF8744FC-763E-4846-9084-D119E7FE9226}" type="parTrans" cxnId="{B630691A-A6B1-42FB-9AD2-B8982B20D5F5}">
      <dgm:prSet/>
      <dgm:spPr/>
      <dgm:t>
        <a:bodyPr/>
        <a:lstStyle/>
        <a:p>
          <a:endParaRPr lang="en-US"/>
        </a:p>
      </dgm:t>
    </dgm:pt>
    <dgm:pt modelId="{439B4665-9172-4602-BC7C-843BB8E5DB22}" type="sibTrans" cxnId="{B630691A-A6B1-42FB-9AD2-B8982B20D5F5}">
      <dgm:prSet/>
      <dgm:spPr/>
      <dgm:t>
        <a:bodyPr/>
        <a:lstStyle/>
        <a:p>
          <a:endParaRPr lang="en-US"/>
        </a:p>
      </dgm:t>
    </dgm:pt>
    <dgm:pt modelId="{E0EC9BFE-9A4E-47CE-AA52-4F993ABD69F0}">
      <dgm:prSet/>
      <dgm:spPr/>
      <dgm:t>
        <a:bodyPr/>
        <a:lstStyle/>
        <a:p>
          <a:r>
            <a:rPr lang="en-US" b="1"/>
            <a:t>Investment Services</a:t>
          </a:r>
          <a:r>
            <a:rPr lang="en-US"/>
            <a:t>:</a:t>
          </a:r>
        </a:p>
      </dgm:t>
    </dgm:pt>
    <dgm:pt modelId="{EE5BE405-547C-4F56-BFB6-9947616298E9}" type="parTrans" cxnId="{4DF4DDA5-61CC-454B-9E25-AF2E41210CC7}">
      <dgm:prSet/>
      <dgm:spPr/>
      <dgm:t>
        <a:bodyPr/>
        <a:lstStyle/>
        <a:p>
          <a:endParaRPr lang="en-US"/>
        </a:p>
      </dgm:t>
    </dgm:pt>
    <dgm:pt modelId="{FBC66BD9-17E1-405B-A053-54FEE268AE51}" type="sibTrans" cxnId="{4DF4DDA5-61CC-454B-9E25-AF2E41210CC7}">
      <dgm:prSet/>
      <dgm:spPr/>
      <dgm:t>
        <a:bodyPr/>
        <a:lstStyle/>
        <a:p>
          <a:endParaRPr lang="en-US"/>
        </a:p>
      </dgm:t>
    </dgm:pt>
    <dgm:pt modelId="{77048EA4-67D5-4DDD-B704-52BFA38CB5D6}">
      <dgm:prSet/>
      <dgm:spPr/>
      <dgm:t>
        <a:bodyPr/>
        <a:lstStyle/>
        <a:p>
          <a:r>
            <a:rPr lang="en-US"/>
            <a:t>Banks offer investment products, such as mutual funds and bonds, to help clients grow their wealth.</a:t>
          </a:r>
        </a:p>
      </dgm:t>
    </dgm:pt>
    <dgm:pt modelId="{BD78D0C2-CB35-4AD9-9A8E-9264B60169FC}" type="parTrans" cxnId="{B89C75B7-FFDA-45D1-B061-1C49C0BB0C07}">
      <dgm:prSet/>
      <dgm:spPr/>
      <dgm:t>
        <a:bodyPr/>
        <a:lstStyle/>
        <a:p>
          <a:endParaRPr lang="en-US"/>
        </a:p>
      </dgm:t>
    </dgm:pt>
    <dgm:pt modelId="{3408065B-5D8D-47CB-AE5B-1B3EAA9B85D2}" type="sibTrans" cxnId="{B89C75B7-FFDA-45D1-B061-1C49C0BB0C07}">
      <dgm:prSet/>
      <dgm:spPr/>
      <dgm:t>
        <a:bodyPr/>
        <a:lstStyle/>
        <a:p>
          <a:endParaRPr lang="en-US"/>
        </a:p>
      </dgm:t>
    </dgm:pt>
    <dgm:pt modelId="{56EA8FE1-D69A-4C8B-927C-3D7108447AF3}" type="pres">
      <dgm:prSet presAssocID="{F85D1D51-6A31-4A4C-84EA-E0EAAA8D3329}" presName="theList" presStyleCnt="0">
        <dgm:presLayoutVars>
          <dgm:dir/>
          <dgm:animLvl val="lvl"/>
          <dgm:resizeHandles val="exact"/>
        </dgm:presLayoutVars>
      </dgm:prSet>
      <dgm:spPr/>
    </dgm:pt>
    <dgm:pt modelId="{25FA6F6E-7D21-4A07-A7E1-34FE75602334}" type="pres">
      <dgm:prSet presAssocID="{7B33B800-AC5B-4C34-99FB-43EF18E7D05A}" presName="compNode" presStyleCnt="0"/>
      <dgm:spPr/>
    </dgm:pt>
    <dgm:pt modelId="{8B07D171-4285-4FF0-BFA4-5D64E6BE01B8}" type="pres">
      <dgm:prSet presAssocID="{7B33B800-AC5B-4C34-99FB-43EF18E7D05A}" presName="aNode" presStyleLbl="bgShp" presStyleIdx="0" presStyleCnt="4"/>
      <dgm:spPr/>
    </dgm:pt>
    <dgm:pt modelId="{0D42E847-1380-41BD-8286-271CA52879A5}" type="pres">
      <dgm:prSet presAssocID="{7B33B800-AC5B-4C34-99FB-43EF18E7D05A}" presName="textNode" presStyleLbl="bgShp" presStyleIdx="0" presStyleCnt="4"/>
      <dgm:spPr/>
    </dgm:pt>
    <dgm:pt modelId="{D9AF7961-7BDE-45E1-8B8B-C392D37B6E37}" type="pres">
      <dgm:prSet presAssocID="{7B33B800-AC5B-4C34-99FB-43EF18E7D05A}" presName="compChildNode" presStyleCnt="0"/>
      <dgm:spPr/>
    </dgm:pt>
    <dgm:pt modelId="{1B20D746-15B6-45E7-A457-BBDE987059A6}" type="pres">
      <dgm:prSet presAssocID="{7B33B800-AC5B-4C34-99FB-43EF18E7D05A}" presName="theInnerList" presStyleCnt="0"/>
      <dgm:spPr/>
    </dgm:pt>
    <dgm:pt modelId="{75A6C8CB-F7C4-4D7A-B066-C81808706A12}" type="pres">
      <dgm:prSet presAssocID="{1033306F-2E76-49C6-8090-D13A0685D96B}" presName="childNode" presStyleLbl="node1" presStyleIdx="0" presStyleCnt="4">
        <dgm:presLayoutVars>
          <dgm:bulletEnabled val="1"/>
        </dgm:presLayoutVars>
      </dgm:prSet>
      <dgm:spPr/>
    </dgm:pt>
    <dgm:pt modelId="{334C82DB-AC58-43A1-87EB-EA08DAE59C5C}" type="pres">
      <dgm:prSet presAssocID="{7B33B800-AC5B-4C34-99FB-43EF18E7D05A}" presName="aSpace" presStyleCnt="0"/>
      <dgm:spPr/>
    </dgm:pt>
    <dgm:pt modelId="{21A1BBDE-19AB-422A-9680-67230B4EA59E}" type="pres">
      <dgm:prSet presAssocID="{F743A565-E2FE-428C-914C-9B4777CB74B3}" presName="compNode" presStyleCnt="0"/>
      <dgm:spPr/>
    </dgm:pt>
    <dgm:pt modelId="{2DC711E9-5C77-4655-8091-37D840E7D6B1}" type="pres">
      <dgm:prSet presAssocID="{F743A565-E2FE-428C-914C-9B4777CB74B3}" presName="aNode" presStyleLbl="bgShp" presStyleIdx="1" presStyleCnt="4"/>
      <dgm:spPr/>
    </dgm:pt>
    <dgm:pt modelId="{ED87695B-1C99-43E0-9190-0AC530CDB3E5}" type="pres">
      <dgm:prSet presAssocID="{F743A565-E2FE-428C-914C-9B4777CB74B3}" presName="textNode" presStyleLbl="bgShp" presStyleIdx="1" presStyleCnt="4"/>
      <dgm:spPr/>
    </dgm:pt>
    <dgm:pt modelId="{8BA3F1CE-1571-4EE9-AF23-C9BB8C4D1D10}" type="pres">
      <dgm:prSet presAssocID="{F743A565-E2FE-428C-914C-9B4777CB74B3}" presName="compChildNode" presStyleCnt="0"/>
      <dgm:spPr/>
    </dgm:pt>
    <dgm:pt modelId="{AD1FDBFE-2F39-47A1-9F81-BFF1B5D8B098}" type="pres">
      <dgm:prSet presAssocID="{F743A565-E2FE-428C-914C-9B4777CB74B3}" presName="theInnerList" presStyleCnt="0"/>
      <dgm:spPr/>
    </dgm:pt>
    <dgm:pt modelId="{C87CC46F-ADC6-4B3C-AF40-1A1709FC25B9}" type="pres">
      <dgm:prSet presAssocID="{C4A689A9-B40B-4C1F-AE72-6638EA5F02D7}" presName="childNode" presStyleLbl="node1" presStyleIdx="1" presStyleCnt="4">
        <dgm:presLayoutVars>
          <dgm:bulletEnabled val="1"/>
        </dgm:presLayoutVars>
      </dgm:prSet>
      <dgm:spPr/>
    </dgm:pt>
    <dgm:pt modelId="{850D49DE-173C-4ED7-8921-FAE9CBA11FE7}" type="pres">
      <dgm:prSet presAssocID="{F743A565-E2FE-428C-914C-9B4777CB74B3}" presName="aSpace" presStyleCnt="0"/>
      <dgm:spPr/>
    </dgm:pt>
    <dgm:pt modelId="{BE37EDFD-86CD-47B7-AEA4-A68958F3747A}" type="pres">
      <dgm:prSet presAssocID="{9AD5E042-EA40-4E16-9243-A04F65C9319D}" presName="compNode" presStyleCnt="0"/>
      <dgm:spPr/>
    </dgm:pt>
    <dgm:pt modelId="{50AB9DB0-2769-4690-9846-0E5ED3305378}" type="pres">
      <dgm:prSet presAssocID="{9AD5E042-EA40-4E16-9243-A04F65C9319D}" presName="aNode" presStyleLbl="bgShp" presStyleIdx="2" presStyleCnt="4"/>
      <dgm:spPr/>
    </dgm:pt>
    <dgm:pt modelId="{90EED65B-8D17-4908-B434-68A51EEA59DD}" type="pres">
      <dgm:prSet presAssocID="{9AD5E042-EA40-4E16-9243-A04F65C9319D}" presName="textNode" presStyleLbl="bgShp" presStyleIdx="2" presStyleCnt="4"/>
      <dgm:spPr/>
    </dgm:pt>
    <dgm:pt modelId="{07CE2181-50DD-4145-94CD-68D864D282B8}" type="pres">
      <dgm:prSet presAssocID="{9AD5E042-EA40-4E16-9243-A04F65C9319D}" presName="compChildNode" presStyleCnt="0"/>
      <dgm:spPr/>
    </dgm:pt>
    <dgm:pt modelId="{7810B424-0B8B-4CC9-AE3D-8C9B9472A536}" type="pres">
      <dgm:prSet presAssocID="{9AD5E042-EA40-4E16-9243-A04F65C9319D}" presName="theInnerList" presStyleCnt="0"/>
      <dgm:spPr/>
    </dgm:pt>
    <dgm:pt modelId="{284444CC-CD7C-4751-A083-6B5CEBAE3EBB}" type="pres">
      <dgm:prSet presAssocID="{4AD8AD17-F41E-4403-B6F1-82C9541E24E6}" presName="childNode" presStyleLbl="node1" presStyleIdx="2" presStyleCnt="4">
        <dgm:presLayoutVars>
          <dgm:bulletEnabled val="1"/>
        </dgm:presLayoutVars>
      </dgm:prSet>
      <dgm:spPr/>
    </dgm:pt>
    <dgm:pt modelId="{C8AFDB40-2EAF-48F1-9915-82DB3D4ED856}" type="pres">
      <dgm:prSet presAssocID="{9AD5E042-EA40-4E16-9243-A04F65C9319D}" presName="aSpace" presStyleCnt="0"/>
      <dgm:spPr/>
    </dgm:pt>
    <dgm:pt modelId="{62C6F7AE-9253-43C5-9C15-FB50302BD348}" type="pres">
      <dgm:prSet presAssocID="{E0EC9BFE-9A4E-47CE-AA52-4F993ABD69F0}" presName="compNode" presStyleCnt="0"/>
      <dgm:spPr/>
    </dgm:pt>
    <dgm:pt modelId="{F50621AC-7366-4D4F-AB34-5D2AE9F1058F}" type="pres">
      <dgm:prSet presAssocID="{E0EC9BFE-9A4E-47CE-AA52-4F993ABD69F0}" presName="aNode" presStyleLbl="bgShp" presStyleIdx="3" presStyleCnt="4"/>
      <dgm:spPr/>
    </dgm:pt>
    <dgm:pt modelId="{D56F96B8-13B6-4126-825A-4C90E93F1578}" type="pres">
      <dgm:prSet presAssocID="{E0EC9BFE-9A4E-47CE-AA52-4F993ABD69F0}" presName="textNode" presStyleLbl="bgShp" presStyleIdx="3" presStyleCnt="4"/>
      <dgm:spPr/>
    </dgm:pt>
    <dgm:pt modelId="{94B9D16B-18DB-43B6-8CFE-E04CB851E3B9}" type="pres">
      <dgm:prSet presAssocID="{E0EC9BFE-9A4E-47CE-AA52-4F993ABD69F0}" presName="compChildNode" presStyleCnt="0"/>
      <dgm:spPr/>
    </dgm:pt>
    <dgm:pt modelId="{CD4802BB-2DB7-46E9-8D18-E97AFD807150}" type="pres">
      <dgm:prSet presAssocID="{E0EC9BFE-9A4E-47CE-AA52-4F993ABD69F0}" presName="theInnerList" presStyleCnt="0"/>
      <dgm:spPr/>
    </dgm:pt>
    <dgm:pt modelId="{8711AB79-8725-47B5-8E7D-BD9BD52D515A}" type="pres">
      <dgm:prSet presAssocID="{77048EA4-67D5-4DDD-B704-52BFA38CB5D6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B63B3406-4AAF-4044-B285-5F7B99222CBF}" type="presOf" srcId="{E0EC9BFE-9A4E-47CE-AA52-4F993ABD69F0}" destId="{F50621AC-7366-4D4F-AB34-5D2AE9F1058F}" srcOrd="0" destOrd="0" presId="urn:microsoft.com/office/officeart/2005/8/layout/lProcess2"/>
    <dgm:cxn modelId="{68C99218-5372-4DA5-A59D-F56288550285}" type="presOf" srcId="{9AD5E042-EA40-4E16-9243-A04F65C9319D}" destId="{50AB9DB0-2769-4690-9846-0E5ED3305378}" srcOrd="0" destOrd="0" presId="urn:microsoft.com/office/officeart/2005/8/layout/lProcess2"/>
    <dgm:cxn modelId="{B630691A-A6B1-42FB-9AD2-B8982B20D5F5}" srcId="{9AD5E042-EA40-4E16-9243-A04F65C9319D}" destId="{4AD8AD17-F41E-4403-B6F1-82C9541E24E6}" srcOrd="0" destOrd="0" parTransId="{DF8744FC-763E-4846-9084-D119E7FE9226}" sibTransId="{439B4665-9172-4602-BC7C-843BB8E5DB22}"/>
    <dgm:cxn modelId="{360E871E-43A1-47BE-83FF-8EF41EF44E2C}" type="presOf" srcId="{C4A689A9-B40B-4C1F-AE72-6638EA5F02D7}" destId="{C87CC46F-ADC6-4B3C-AF40-1A1709FC25B9}" srcOrd="0" destOrd="0" presId="urn:microsoft.com/office/officeart/2005/8/layout/lProcess2"/>
    <dgm:cxn modelId="{480A902F-93D0-4669-8BD9-34735126DDE4}" type="presOf" srcId="{F743A565-E2FE-428C-914C-9B4777CB74B3}" destId="{ED87695B-1C99-43E0-9190-0AC530CDB3E5}" srcOrd="1" destOrd="0" presId="urn:microsoft.com/office/officeart/2005/8/layout/lProcess2"/>
    <dgm:cxn modelId="{88277830-A83B-48FA-B417-035547BE1996}" srcId="{F85D1D51-6A31-4A4C-84EA-E0EAAA8D3329}" destId="{9AD5E042-EA40-4E16-9243-A04F65C9319D}" srcOrd="2" destOrd="0" parTransId="{A0E10E59-0235-4366-8479-176E2ED9A746}" sibTransId="{D575B9FA-C87B-453A-97EB-31FCCFC99C16}"/>
    <dgm:cxn modelId="{50320037-1D0A-4FA9-88BF-6B543EDC5C0F}" type="presOf" srcId="{E0EC9BFE-9A4E-47CE-AA52-4F993ABD69F0}" destId="{D56F96B8-13B6-4126-825A-4C90E93F1578}" srcOrd="1" destOrd="0" presId="urn:microsoft.com/office/officeart/2005/8/layout/lProcess2"/>
    <dgm:cxn modelId="{7D357947-03CF-4970-8DAF-4383F6661F82}" srcId="{F85D1D51-6A31-4A4C-84EA-E0EAAA8D3329}" destId="{7B33B800-AC5B-4C34-99FB-43EF18E7D05A}" srcOrd="0" destOrd="0" parTransId="{0A530B0D-4493-4DBB-B36E-16BA5C08D17D}" sibTransId="{373B3B84-B381-4320-9CB5-100272D947E7}"/>
    <dgm:cxn modelId="{65471371-5C72-4144-9130-780C2A7A8B87}" type="presOf" srcId="{77048EA4-67D5-4DDD-B704-52BFA38CB5D6}" destId="{8711AB79-8725-47B5-8E7D-BD9BD52D515A}" srcOrd="0" destOrd="0" presId="urn:microsoft.com/office/officeart/2005/8/layout/lProcess2"/>
    <dgm:cxn modelId="{84EF2856-12F6-4A41-9B93-621DA353CC2B}" srcId="{F85D1D51-6A31-4A4C-84EA-E0EAAA8D3329}" destId="{F743A565-E2FE-428C-914C-9B4777CB74B3}" srcOrd="1" destOrd="0" parTransId="{F73D5D62-B520-4A93-8EF1-AC6D6BA39ED9}" sibTransId="{6D592BE3-0054-47C1-A4EB-70C966CC00CA}"/>
    <dgm:cxn modelId="{E5B6CB7B-C87F-4E47-B3B0-EA9897873EF4}" type="presOf" srcId="{9AD5E042-EA40-4E16-9243-A04F65C9319D}" destId="{90EED65B-8D17-4908-B434-68A51EEA59DD}" srcOrd="1" destOrd="0" presId="urn:microsoft.com/office/officeart/2005/8/layout/lProcess2"/>
    <dgm:cxn modelId="{73E0829C-AE92-4AC8-A94A-3FB1D06DB02F}" type="presOf" srcId="{F85D1D51-6A31-4A4C-84EA-E0EAAA8D3329}" destId="{56EA8FE1-D69A-4C8B-927C-3D7108447AF3}" srcOrd="0" destOrd="0" presId="urn:microsoft.com/office/officeart/2005/8/layout/lProcess2"/>
    <dgm:cxn modelId="{3235CDA3-2745-4E7B-ADDD-A86BAB1240C8}" type="presOf" srcId="{7B33B800-AC5B-4C34-99FB-43EF18E7D05A}" destId="{8B07D171-4285-4FF0-BFA4-5D64E6BE01B8}" srcOrd="0" destOrd="0" presId="urn:microsoft.com/office/officeart/2005/8/layout/lProcess2"/>
    <dgm:cxn modelId="{4DF4DDA5-61CC-454B-9E25-AF2E41210CC7}" srcId="{F85D1D51-6A31-4A4C-84EA-E0EAAA8D3329}" destId="{E0EC9BFE-9A4E-47CE-AA52-4F993ABD69F0}" srcOrd="3" destOrd="0" parTransId="{EE5BE405-547C-4F56-BFB6-9947616298E9}" sibTransId="{FBC66BD9-17E1-405B-A053-54FEE268AE51}"/>
    <dgm:cxn modelId="{B89C75B7-FFDA-45D1-B061-1C49C0BB0C07}" srcId="{E0EC9BFE-9A4E-47CE-AA52-4F993ABD69F0}" destId="{77048EA4-67D5-4DDD-B704-52BFA38CB5D6}" srcOrd="0" destOrd="0" parTransId="{BD78D0C2-CB35-4AD9-9A8E-9264B60169FC}" sibTransId="{3408065B-5D8D-47CB-AE5B-1B3EAA9B85D2}"/>
    <dgm:cxn modelId="{2E7D55C0-020F-47C3-83B9-FD253A5E2431}" srcId="{7B33B800-AC5B-4C34-99FB-43EF18E7D05A}" destId="{1033306F-2E76-49C6-8090-D13A0685D96B}" srcOrd="0" destOrd="0" parTransId="{22B4A7BC-6DD4-4D91-951F-52693296A789}" sibTransId="{2F75F089-53FD-4CCF-8548-355A0513D866}"/>
    <dgm:cxn modelId="{E7BC15C2-E463-4E44-9F42-BBEEDB4110F0}" type="presOf" srcId="{F743A565-E2FE-428C-914C-9B4777CB74B3}" destId="{2DC711E9-5C77-4655-8091-37D840E7D6B1}" srcOrd="0" destOrd="0" presId="urn:microsoft.com/office/officeart/2005/8/layout/lProcess2"/>
    <dgm:cxn modelId="{4394FFC8-93AE-42C6-897F-2700047EA603}" type="presOf" srcId="{7B33B800-AC5B-4C34-99FB-43EF18E7D05A}" destId="{0D42E847-1380-41BD-8286-271CA52879A5}" srcOrd="1" destOrd="0" presId="urn:microsoft.com/office/officeart/2005/8/layout/lProcess2"/>
    <dgm:cxn modelId="{A63CCDE2-3B2C-4126-AD87-5FA9FEAF0107}" type="presOf" srcId="{1033306F-2E76-49C6-8090-D13A0685D96B}" destId="{75A6C8CB-F7C4-4D7A-B066-C81808706A12}" srcOrd="0" destOrd="0" presId="urn:microsoft.com/office/officeart/2005/8/layout/lProcess2"/>
    <dgm:cxn modelId="{E42660EA-10AF-46B4-B0AE-1B57104F7CF7}" type="presOf" srcId="{4AD8AD17-F41E-4403-B6F1-82C9541E24E6}" destId="{284444CC-CD7C-4751-A083-6B5CEBAE3EBB}" srcOrd="0" destOrd="0" presId="urn:microsoft.com/office/officeart/2005/8/layout/lProcess2"/>
    <dgm:cxn modelId="{15C6A3ED-99FC-460B-84FB-F1AD4A6C97BC}" srcId="{F743A565-E2FE-428C-914C-9B4777CB74B3}" destId="{C4A689A9-B40B-4C1F-AE72-6638EA5F02D7}" srcOrd="0" destOrd="0" parTransId="{BA399FA7-90DD-4D17-B983-D6829E80FFD0}" sibTransId="{E1C7EB23-3C5E-45E2-AB5B-2FFEC5BC09FF}"/>
    <dgm:cxn modelId="{43780F28-6696-4D80-BFFA-A7DD45C884A4}" type="presParOf" srcId="{56EA8FE1-D69A-4C8B-927C-3D7108447AF3}" destId="{25FA6F6E-7D21-4A07-A7E1-34FE75602334}" srcOrd="0" destOrd="0" presId="urn:microsoft.com/office/officeart/2005/8/layout/lProcess2"/>
    <dgm:cxn modelId="{6363585C-0BC3-40B7-96BA-3B51D57F6B01}" type="presParOf" srcId="{25FA6F6E-7D21-4A07-A7E1-34FE75602334}" destId="{8B07D171-4285-4FF0-BFA4-5D64E6BE01B8}" srcOrd="0" destOrd="0" presId="urn:microsoft.com/office/officeart/2005/8/layout/lProcess2"/>
    <dgm:cxn modelId="{87E2D469-166D-4102-A60D-E8BFF71413EF}" type="presParOf" srcId="{25FA6F6E-7D21-4A07-A7E1-34FE75602334}" destId="{0D42E847-1380-41BD-8286-271CA52879A5}" srcOrd="1" destOrd="0" presId="urn:microsoft.com/office/officeart/2005/8/layout/lProcess2"/>
    <dgm:cxn modelId="{65A4B96E-3E2B-4B49-8B91-07E59EAEBC92}" type="presParOf" srcId="{25FA6F6E-7D21-4A07-A7E1-34FE75602334}" destId="{D9AF7961-7BDE-45E1-8B8B-C392D37B6E37}" srcOrd="2" destOrd="0" presId="urn:microsoft.com/office/officeart/2005/8/layout/lProcess2"/>
    <dgm:cxn modelId="{E7404C18-5057-4A5F-889E-8EC1A354F846}" type="presParOf" srcId="{D9AF7961-7BDE-45E1-8B8B-C392D37B6E37}" destId="{1B20D746-15B6-45E7-A457-BBDE987059A6}" srcOrd="0" destOrd="0" presId="urn:microsoft.com/office/officeart/2005/8/layout/lProcess2"/>
    <dgm:cxn modelId="{4B3E7A61-E722-49A8-9D71-14273DE8A4CA}" type="presParOf" srcId="{1B20D746-15B6-45E7-A457-BBDE987059A6}" destId="{75A6C8CB-F7C4-4D7A-B066-C81808706A12}" srcOrd="0" destOrd="0" presId="urn:microsoft.com/office/officeart/2005/8/layout/lProcess2"/>
    <dgm:cxn modelId="{CE013086-BD9B-4FEC-B91F-0EE14DEBFC71}" type="presParOf" srcId="{56EA8FE1-D69A-4C8B-927C-3D7108447AF3}" destId="{334C82DB-AC58-43A1-87EB-EA08DAE59C5C}" srcOrd="1" destOrd="0" presId="urn:microsoft.com/office/officeart/2005/8/layout/lProcess2"/>
    <dgm:cxn modelId="{5FA8A48C-4BFB-43ED-A2D5-D14FB5CC5D39}" type="presParOf" srcId="{56EA8FE1-D69A-4C8B-927C-3D7108447AF3}" destId="{21A1BBDE-19AB-422A-9680-67230B4EA59E}" srcOrd="2" destOrd="0" presId="urn:microsoft.com/office/officeart/2005/8/layout/lProcess2"/>
    <dgm:cxn modelId="{C4A4E98F-8A71-4115-AE24-AB249131BDEB}" type="presParOf" srcId="{21A1BBDE-19AB-422A-9680-67230B4EA59E}" destId="{2DC711E9-5C77-4655-8091-37D840E7D6B1}" srcOrd="0" destOrd="0" presId="urn:microsoft.com/office/officeart/2005/8/layout/lProcess2"/>
    <dgm:cxn modelId="{25CD755B-6C05-4314-B90C-94BFCB85205E}" type="presParOf" srcId="{21A1BBDE-19AB-422A-9680-67230B4EA59E}" destId="{ED87695B-1C99-43E0-9190-0AC530CDB3E5}" srcOrd="1" destOrd="0" presId="urn:microsoft.com/office/officeart/2005/8/layout/lProcess2"/>
    <dgm:cxn modelId="{5DBC5ABC-F43F-4702-BEDD-8AFEA118885E}" type="presParOf" srcId="{21A1BBDE-19AB-422A-9680-67230B4EA59E}" destId="{8BA3F1CE-1571-4EE9-AF23-C9BB8C4D1D10}" srcOrd="2" destOrd="0" presId="urn:microsoft.com/office/officeart/2005/8/layout/lProcess2"/>
    <dgm:cxn modelId="{1A32EC11-6339-40A9-BB2A-86690934467C}" type="presParOf" srcId="{8BA3F1CE-1571-4EE9-AF23-C9BB8C4D1D10}" destId="{AD1FDBFE-2F39-47A1-9F81-BFF1B5D8B098}" srcOrd="0" destOrd="0" presId="urn:microsoft.com/office/officeart/2005/8/layout/lProcess2"/>
    <dgm:cxn modelId="{5F6F0894-D331-4144-A3F5-A7C76684CAE3}" type="presParOf" srcId="{AD1FDBFE-2F39-47A1-9F81-BFF1B5D8B098}" destId="{C87CC46F-ADC6-4B3C-AF40-1A1709FC25B9}" srcOrd="0" destOrd="0" presId="urn:microsoft.com/office/officeart/2005/8/layout/lProcess2"/>
    <dgm:cxn modelId="{726D0B67-4B04-461B-AA6A-1C55DA414E38}" type="presParOf" srcId="{56EA8FE1-D69A-4C8B-927C-3D7108447AF3}" destId="{850D49DE-173C-4ED7-8921-FAE9CBA11FE7}" srcOrd="3" destOrd="0" presId="urn:microsoft.com/office/officeart/2005/8/layout/lProcess2"/>
    <dgm:cxn modelId="{7055238A-5376-40EA-AFA0-16EEAB8BE605}" type="presParOf" srcId="{56EA8FE1-D69A-4C8B-927C-3D7108447AF3}" destId="{BE37EDFD-86CD-47B7-AEA4-A68958F3747A}" srcOrd="4" destOrd="0" presId="urn:microsoft.com/office/officeart/2005/8/layout/lProcess2"/>
    <dgm:cxn modelId="{D80122D5-9360-409C-B742-36D325D2EC28}" type="presParOf" srcId="{BE37EDFD-86CD-47B7-AEA4-A68958F3747A}" destId="{50AB9DB0-2769-4690-9846-0E5ED3305378}" srcOrd="0" destOrd="0" presId="urn:microsoft.com/office/officeart/2005/8/layout/lProcess2"/>
    <dgm:cxn modelId="{51C4731B-8AF7-4C0D-9FE5-28430BB91369}" type="presParOf" srcId="{BE37EDFD-86CD-47B7-AEA4-A68958F3747A}" destId="{90EED65B-8D17-4908-B434-68A51EEA59DD}" srcOrd="1" destOrd="0" presId="urn:microsoft.com/office/officeart/2005/8/layout/lProcess2"/>
    <dgm:cxn modelId="{BFB51469-9F40-4CDF-95DA-11FE38D8AD1A}" type="presParOf" srcId="{BE37EDFD-86CD-47B7-AEA4-A68958F3747A}" destId="{07CE2181-50DD-4145-94CD-68D864D282B8}" srcOrd="2" destOrd="0" presId="urn:microsoft.com/office/officeart/2005/8/layout/lProcess2"/>
    <dgm:cxn modelId="{25F4BE71-543E-4BBC-8E94-F0D9294440F3}" type="presParOf" srcId="{07CE2181-50DD-4145-94CD-68D864D282B8}" destId="{7810B424-0B8B-4CC9-AE3D-8C9B9472A536}" srcOrd="0" destOrd="0" presId="urn:microsoft.com/office/officeart/2005/8/layout/lProcess2"/>
    <dgm:cxn modelId="{91C7CE72-1A07-4F5B-9ABB-D9F881AFA545}" type="presParOf" srcId="{7810B424-0B8B-4CC9-AE3D-8C9B9472A536}" destId="{284444CC-CD7C-4751-A083-6B5CEBAE3EBB}" srcOrd="0" destOrd="0" presId="urn:microsoft.com/office/officeart/2005/8/layout/lProcess2"/>
    <dgm:cxn modelId="{4AD65F12-1A8B-4667-AAF1-9FF9EE06A672}" type="presParOf" srcId="{56EA8FE1-D69A-4C8B-927C-3D7108447AF3}" destId="{C8AFDB40-2EAF-48F1-9915-82DB3D4ED856}" srcOrd="5" destOrd="0" presId="urn:microsoft.com/office/officeart/2005/8/layout/lProcess2"/>
    <dgm:cxn modelId="{5CCD9DB0-0982-4720-B114-CD3BFC4D26CB}" type="presParOf" srcId="{56EA8FE1-D69A-4C8B-927C-3D7108447AF3}" destId="{62C6F7AE-9253-43C5-9C15-FB50302BD348}" srcOrd="6" destOrd="0" presId="urn:microsoft.com/office/officeart/2005/8/layout/lProcess2"/>
    <dgm:cxn modelId="{A9EBF0A8-22C1-4588-A45D-B8C7C59EB1AC}" type="presParOf" srcId="{62C6F7AE-9253-43C5-9C15-FB50302BD348}" destId="{F50621AC-7366-4D4F-AB34-5D2AE9F1058F}" srcOrd="0" destOrd="0" presId="urn:microsoft.com/office/officeart/2005/8/layout/lProcess2"/>
    <dgm:cxn modelId="{DF935973-E6ED-46BD-8C37-9066E747C3A0}" type="presParOf" srcId="{62C6F7AE-9253-43C5-9C15-FB50302BD348}" destId="{D56F96B8-13B6-4126-825A-4C90E93F1578}" srcOrd="1" destOrd="0" presId="urn:microsoft.com/office/officeart/2005/8/layout/lProcess2"/>
    <dgm:cxn modelId="{FBBF8E41-3C29-46FE-98A3-A81371EED2A2}" type="presParOf" srcId="{62C6F7AE-9253-43C5-9C15-FB50302BD348}" destId="{94B9D16B-18DB-43B6-8CFE-E04CB851E3B9}" srcOrd="2" destOrd="0" presId="urn:microsoft.com/office/officeart/2005/8/layout/lProcess2"/>
    <dgm:cxn modelId="{90296FCA-DCF7-4293-B394-F02EC4FE87C3}" type="presParOf" srcId="{94B9D16B-18DB-43B6-8CFE-E04CB851E3B9}" destId="{CD4802BB-2DB7-46E9-8D18-E97AFD807150}" srcOrd="0" destOrd="0" presId="urn:microsoft.com/office/officeart/2005/8/layout/lProcess2"/>
    <dgm:cxn modelId="{FC3470E2-08C7-40C6-9673-73EAA0181FC3}" type="presParOf" srcId="{CD4802BB-2DB7-46E9-8D18-E97AFD807150}" destId="{8711AB79-8725-47B5-8E7D-BD9BD52D515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9BB07B-9A08-4CEA-BCD7-604F6C08E52A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00B3389-6BDF-46A7-965F-E44B9382844F}">
      <dgm:prSet/>
      <dgm:spPr/>
      <dgm:t>
        <a:bodyPr/>
        <a:lstStyle/>
        <a:p>
          <a:r>
            <a:rPr lang="en-US" b="1"/>
            <a:t>Savings Account</a:t>
          </a:r>
          <a:r>
            <a:rPr lang="en-US"/>
            <a:t>:</a:t>
          </a:r>
        </a:p>
      </dgm:t>
    </dgm:pt>
    <dgm:pt modelId="{CF2355D1-E48F-4C7B-95D0-9C3FBC768EA6}" type="parTrans" cxnId="{144E3247-8AC6-403D-96FF-38668E6B54C8}">
      <dgm:prSet/>
      <dgm:spPr/>
      <dgm:t>
        <a:bodyPr/>
        <a:lstStyle/>
        <a:p>
          <a:endParaRPr lang="en-US"/>
        </a:p>
      </dgm:t>
    </dgm:pt>
    <dgm:pt modelId="{A358FAAD-B686-4C0A-8B94-B9B83F539575}" type="sibTrans" cxnId="{144E3247-8AC6-403D-96FF-38668E6B54C8}">
      <dgm:prSet/>
      <dgm:spPr/>
      <dgm:t>
        <a:bodyPr/>
        <a:lstStyle/>
        <a:p>
          <a:endParaRPr lang="en-US"/>
        </a:p>
      </dgm:t>
    </dgm:pt>
    <dgm:pt modelId="{E1EF1F56-1F43-46EE-8BEA-003798016D4C}">
      <dgm:prSet/>
      <dgm:spPr/>
      <dgm:t>
        <a:bodyPr/>
        <a:lstStyle/>
        <a:p>
          <a:r>
            <a:rPr lang="en-US"/>
            <a:t>Designed for individuals to save money and earn interest. It offers liquidity but with limited transaction capability.</a:t>
          </a:r>
        </a:p>
      </dgm:t>
    </dgm:pt>
    <dgm:pt modelId="{ECC62FF8-9D94-4CBF-B2F3-94F39264DE8C}" type="parTrans" cxnId="{F7EEF50F-5448-49E4-8BAE-2A2D743C2F8A}">
      <dgm:prSet/>
      <dgm:spPr/>
      <dgm:t>
        <a:bodyPr/>
        <a:lstStyle/>
        <a:p>
          <a:endParaRPr lang="en-US"/>
        </a:p>
      </dgm:t>
    </dgm:pt>
    <dgm:pt modelId="{95CCB138-E225-4CFF-874F-35EBB495ACA2}" type="sibTrans" cxnId="{F7EEF50F-5448-49E4-8BAE-2A2D743C2F8A}">
      <dgm:prSet/>
      <dgm:spPr/>
      <dgm:t>
        <a:bodyPr/>
        <a:lstStyle/>
        <a:p>
          <a:endParaRPr lang="en-US"/>
        </a:p>
      </dgm:t>
    </dgm:pt>
    <dgm:pt modelId="{6117209B-5311-4EC5-A2F0-EF30A84E688D}">
      <dgm:prSet/>
      <dgm:spPr/>
      <dgm:t>
        <a:bodyPr/>
        <a:lstStyle/>
        <a:p>
          <a:r>
            <a:rPr lang="en-US" b="1"/>
            <a:t>Current Account</a:t>
          </a:r>
          <a:r>
            <a:rPr lang="en-US"/>
            <a:t>:</a:t>
          </a:r>
        </a:p>
      </dgm:t>
    </dgm:pt>
    <dgm:pt modelId="{A58C7CF1-D864-4A67-8086-7B572CEB13AF}" type="parTrans" cxnId="{10C95D18-129F-4FBD-937E-85A67CB22C17}">
      <dgm:prSet/>
      <dgm:spPr/>
      <dgm:t>
        <a:bodyPr/>
        <a:lstStyle/>
        <a:p>
          <a:endParaRPr lang="en-US"/>
        </a:p>
      </dgm:t>
    </dgm:pt>
    <dgm:pt modelId="{9B27481B-8E5F-45C5-AF3F-1465D029F996}" type="sibTrans" cxnId="{10C95D18-129F-4FBD-937E-85A67CB22C17}">
      <dgm:prSet/>
      <dgm:spPr/>
      <dgm:t>
        <a:bodyPr/>
        <a:lstStyle/>
        <a:p>
          <a:endParaRPr lang="en-US"/>
        </a:p>
      </dgm:t>
    </dgm:pt>
    <dgm:pt modelId="{35298FE8-93FF-420C-A4D6-C923578CD14E}">
      <dgm:prSet/>
      <dgm:spPr/>
      <dgm:t>
        <a:bodyPr/>
        <a:lstStyle/>
        <a:p>
          <a:r>
            <a:rPr lang="en-US"/>
            <a:t>Used primarily for business transactions, allowing unlimited withdrawals and deposits without interest.</a:t>
          </a:r>
        </a:p>
      </dgm:t>
    </dgm:pt>
    <dgm:pt modelId="{1F7D8634-8668-4EF1-8BCD-A9D097E541CF}" type="parTrans" cxnId="{7EF75401-1865-470E-810D-43ABBBBAD845}">
      <dgm:prSet/>
      <dgm:spPr/>
      <dgm:t>
        <a:bodyPr/>
        <a:lstStyle/>
        <a:p>
          <a:endParaRPr lang="en-US"/>
        </a:p>
      </dgm:t>
    </dgm:pt>
    <dgm:pt modelId="{17DC42BE-3958-4E2D-A5C2-7AE1EC0495CC}" type="sibTrans" cxnId="{7EF75401-1865-470E-810D-43ABBBBAD845}">
      <dgm:prSet/>
      <dgm:spPr/>
      <dgm:t>
        <a:bodyPr/>
        <a:lstStyle/>
        <a:p>
          <a:endParaRPr lang="en-US"/>
        </a:p>
      </dgm:t>
    </dgm:pt>
    <dgm:pt modelId="{DAC3F11B-AEEC-4498-B968-EF49F8C73C8F}">
      <dgm:prSet/>
      <dgm:spPr/>
      <dgm:t>
        <a:bodyPr/>
        <a:lstStyle/>
        <a:p>
          <a:r>
            <a:rPr lang="en-US" b="1"/>
            <a:t>Fixed Deposit Account</a:t>
          </a:r>
          <a:r>
            <a:rPr lang="en-US"/>
            <a:t>:</a:t>
          </a:r>
        </a:p>
      </dgm:t>
    </dgm:pt>
    <dgm:pt modelId="{FBD667B6-6BFE-4C9A-85E1-2FAB06C22A77}" type="parTrans" cxnId="{7859AD2F-64D6-40EE-BEF1-C2415FE241E6}">
      <dgm:prSet/>
      <dgm:spPr/>
      <dgm:t>
        <a:bodyPr/>
        <a:lstStyle/>
        <a:p>
          <a:endParaRPr lang="en-US"/>
        </a:p>
      </dgm:t>
    </dgm:pt>
    <dgm:pt modelId="{D17C3100-F05F-41FD-8AEF-A9C17177EA77}" type="sibTrans" cxnId="{7859AD2F-64D6-40EE-BEF1-C2415FE241E6}">
      <dgm:prSet/>
      <dgm:spPr/>
      <dgm:t>
        <a:bodyPr/>
        <a:lstStyle/>
        <a:p>
          <a:endParaRPr lang="en-US"/>
        </a:p>
      </dgm:t>
    </dgm:pt>
    <dgm:pt modelId="{2101DBB2-32EE-4918-9A49-E6F31A829C3B}">
      <dgm:prSet/>
      <dgm:spPr/>
      <dgm:t>
        <a:bodyPr/>
        <a:lstStyle/>
        <a:p>
          <a:r>
            <a:rPr lang="en-US"/>
            <a:t>A type of savings account where funds are deposited for a fixed period at a higher interest rate.</a:t>
          </a:r>
        </a:p>
      </dgm:t>
    </dgm:pt>
    <dgm:pt modelId="{99190345-0635-4DEE-9A2D-FC09BC6C0F6C}" type="parTrans" cxnId="{85BAFD69-5CA3-4DC1-857E-DA3BC8A7B4C2}">
      <dgm:prSet/>
      <dgm:spPr/>
      <dgm:t>
        <a:bodyPr/>
        <a:lstStyle/>
        <a:p>
          <a:endParaRPr lang="en-US"/>
        </a:p>
      </dgm:t>
    </dgm:pt>
    <dgm:pt modelId="{CF311DFD-602E-4ED5-89AE-B31582741CAA}" type="sibTrans" cxnId="{85BAFD69-5CA3-4DC1-857E-DA3BC8A7B4C2}">
      <dgm:prSet/>
      <dgm:spPr/>
      <dgm:t>
        <a:bodyPr/>
        <a:lstStyle/>
        <a:p>
          <a:endParaRPr lang="en-US"/>
        </a:p>
      </dgm:t>
    </dgm:pt>
    <dgm:pt modelId="{1018700D-7DD8-4D65-84ED-FD153E97B0C7}">
      <dgm:prSet/>
      <dgm:spPr/>
      <dgm:t>
        <a:bodyPr/>
        <a:lstStyle/>
        <a:p>
          <a:r>
            <a:rPr lang="en-US" b="1"/>
            <a:t>Recurring Deposit Account</a:t>
          </a:r>
          <a:r>
            <a:rPr lang="en-US"/>
            <a:t>:</a:t>
          </a:r>
        </a:p>
      </dgm:t>
    </dgm:pt>
    <dgm:pt modelId="{9AE99D82-4AE6-4DAF-BDE6-76DCA8368DDD}" type="parTrans" cxnId="{29BA30D4-AA55-4D82-93E1-412FD4F99673}">
      <dgm:prSet/>
      <dgm:spPr/>
      <dgm:t>
        <a:bodyPr/>
        <a:lstStyle/>
        <a:p>
          <a:endParaRPr lang="en-US"/>
        </a:p>
      </dgm:t>
    </dgm:pt>
    <dgm:pt modelId="{1252EE89-AF55-446C-BF82-ECE289C04001}" type="sibTrans" cxnId="{29BA30D4-AA55-4D82-93E1-412FD4F99673}">
      <dgm:prSet/>
      <dgm:spPr/>
      <dgm:t>
        <a:bodyPr/>
        <a:lstStyle/>
        <a:p>
          <a:endParaRPr lang="en-US"/>
        </a:p>
      </dgm:t>
    </dgm:pt>
    <dgm:pt modelId="{858BD10E-5D0D-4407-9B2C-2E503ACD2880}">
      <dgm:prSet/>
      <dgm:spPr/>
      <dgm:t>
        <a:bodyPr/>
        <a:lstStyle/>
        <a:p>
          <a:r>
            <a:rPr lang="en-US"/>
            <a:t>A deposit account that requires regular monthly contributions for a specified period.</a:t>
          </a:r>
        </a:p>
      </dgm:t>
    </dgm:pt>
    <dgm:pt modelId="{858E0255-3EDD-4EC4-A281-F258717070B9}" type="parTrans" cxnId="{39864B01-CEEB-413F-A5D9-9305DB663BC0}">
      <dgm:prSet/>
      <dgm:spPr/>
      <dgm:t>
        <a:bodyPr/>
        <a:lstStyle/>
        <a:p>
          <a:endParaRPr lang="en-US"/>
        </a:p>
      </dgm:t>
    </dgm:pt>
    <dgm:pt modelId="{A02903C7-9BFF-47F4-9F8A-12F8E53DE745}" type="sibTrans" cxnId="{39864B01-CEEB-413F-A5D9-9305DB663BC0}">
      <dgm:prSet/>
      <dgm:spPr/>
      <dgm:t>
        <a:bodyPr/>
        <a:lstStyle/>
        <a:p>
          <a:endParaRPr lang="en-US"/>
        </a:p>
      </dgm:t>
    </dgm:pt>
    <dgm:pt modelId="{A3E85D44-55AB-4A7A-B3B7-4A79C4DCD45B}" type="pres">
      <dgm:prSet presAssocID="{6F9BB07B-9A08-4CEA-BCD7-604F6C08E52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A1678A-5E82-49E9-89EB-273DC44E13D3}" type="pres">
      <dgm:prSet presAssocID="{F00B3389-6BDF-46A7-965F-E44B9382844F}" presName="root" presStyleCnt="0"/>
      <dgm:spPr/>
    </dgm:pt>
    <dgm:pt modelId="{54AA4528-1085-4CED-9741-6B972F958E77}" type="pres">
      <dgm:prSet presAssocID="{F00B3389-6BDF-46A7-965F-E44B9382844F}" presName="rootComposite" presStyleCnt="0"/>
      <dgm:spPr/>
    </dgm:pt>
    <dgm:pt modelId="{AAE52257-451F-4492-BE34-B04CB11CB5DD}" type="pres">
      <dgm:prSet presAssocID="{F00B3389-6BDF-46A7-965F-E44B9382844F}" presName="rootText" presStyleLbl="node1" presStyleIdx="0" presStyleCnt="4"/>
      <dgm:spPr/>
    </dgm:pt>
    <dgm:pt modelId="{6649ADCF-62E9-48E4-9313-96EAFDB8BD56}" type="pres">
      <dgm:prSet presAssocID="{F00B3389-6BDF-46A7-965F-E44B9382844F}" presName="rootConnector" presStyleLbl="node1" presStyleIdx="0" presStyleCnt="4"/>
      <dgm:spPr/>
    </dgm:pt>
    <dgm:pt modelId="{CE325332-2377-4740-B185-8127CC371C6B}" type="pres">
      <dgm:prSet presAssocID="{F00B3389-6BDF-46A7-965F-E44B9382844F}" presName="childShape" presStyleCnt="0"/>
      <dgm:spPr/>
    </dgm:pt>
    <dgm:pt modelId="{5A46BBE6-D642-418F-B986-8150C86D7D86}" type="pres">
      <dgm:prSet presAssocID="{ECC62FF8-9D94-4CBF-B2F3-94F39264DE8C}" presName="Name13" presStyleLbl="parChTrans1D2" presStyleIdx="0" presStyleCnt="4"/>
      <dgm:spPr/>
    </dgm:pt>
    <dgm:pt modelId="{18E4E715-0293-47F8-915F-691FA2873C11}" type="pres">
      <dgm:prSet presAssocID="{E1EF1F56-1F43-46EE-8BEA-003798016D4C}" presName="childText" presStyleLbl="bgAcc1" presStyleIdx="0" presStyleCnt="4">
        <dgm:presLayoutVars>
          <dgm:bulletEnabled val="1"/>
        </dgm:presLayoutVars>
      </dgm:prSet>
      <dgm:spPr/>
    </dgm:pt>
    <dgm:pt modelId="{30D150A9-D600-4C24-8078-B8FC653A9B5D}" type="pres">
      <dgm:prSet presAssocID="{6117209B-5311-4EC5-A2F0-EF30A84E688D}" presName="root" presStyleCnt="0"/>
      <dgm:spPr/>
    </dgm:pt>
    <dgm:pt modelId="{227B5A90-B825-4A27-A0B6-873EF4635E6F}" type="pres">
      <dgm:prSet presAssocID="{6117209B-5311-4EC5-A2F0-EF30A84E688D}" presName="rootComposite" presStyleCnt="0"/>
      <dgm:spPr/>
    </dgm:pt>
    <dgm:pt modelId="{AE7D6253-E93C-48F8-AE09-A4D02BFECB77}" type="pres">
      <dgm:prSet presAssocID="{6117209B-5311-4EC5-A2F0-EF30A84E688D}" presName="rootText" presStyleLbl="node1" presStyleIdx="1" presStyleCnt="4"/>
      <dgm:spPr/>
    </dgm:pt>
    <dgm:pt modelId="{E8E47DAE-75F1-4D1A-AC01-E4449471BA44}" type="pres">
      <dgm:prSet presAssocID="{6117209B-5311-4EC5-A2F0-EF30A84E688D}" presName="rootConnector" presStyleLbl="node1" presStyleIdx="1" presStyleCnt="4"/>
      <dgm:spPr/>
    </dgm:pt>
    <dgm:pt modelId="{2254FE50-A2EB-4C66-8DA1-1F72681B53DB}" type="pres">
      <dgm:prSet presAssocID="{6117209B-5311-4EC5-A2F0-EF30A84E688D}" presName="childShape" presStyleCnt="0"/>
      <dgm:spPr/>
    </dgm:pt>
    <dgm:pt modelId="{B498325B-35D7-4893-87CB-485EE8941969}" type="pres">
      <dgm:prSet presAssocID="{1F7D8634-8668-4EF1-8BCD-A9D097E541CF}" presName="Name13" presStyleLbl="parChTrans1D2" presStyleIdx="1" presStyleCnt="4"/>
      <dgm:spPr/>
    </dgm:pt>
    <dgm:pt modelId="{15D96206-6D3E-4C8A-80E8-A48D8F63F1A0}" type="pres">
      <dgm:prSet presAssocID="{35298FE8-93FF-420C-A4D6-C923578CD14E}" presName="childText" presStyleLbl="bgAcc1" presStyleIdx="1" presStyleCnt="4">
        <dgm:presLayoutVars>
          <dgm:bulletEnabled val="1"/>
        </dgm:presLayoutVars>
      </dgm:prSet>
      <dgm:spPr/>
    </dgm:pt>
    <dgm:pt modelId="{ADEDD547-AF57-4D6F-8ECC-D94685F75ECE}" type="pres">
      <dgm:prSet presAssocID="{DAC3F11B-AEEC-4498-B968-EF49F8C73C8F}" presName="root" presStyleCnt="0"/>
      <dgm:spPr/>
    </dgm:pt>
    <dgm:pt modelId="{741091DE-117A-44E0-9652-1EDA733EFA57}" type="pres">
      <dgm:prSet presAssocID="{DAC3F11B-AEEC-4498-B968-EF49F8C73C8F}" presName="rootComposite" presStyleCnt="0"/>
      <dgm:spPr/>
    </dgm:pt>
    <dgm:pt modelId="{DC917166-B664-4110-88AF-183DFCC9576A}" type="pres">
      <dgm:prSet presAssocID="{DAC3F11B-AEEC-4498-B968-EF49F8C73C8F}" presName="rootText" presStyleLbl="node1" presStyleIdx="2" presStyleCnt="4"/>
      <dgm:spPr/>
    </dgm:pt>
    <dgm:pt modelId="{A337D03B-070F-4171-A413-4106545E9203}" type="pres">
      <dgm:prSet presAssocID="{DAC3F11B-AEEC-4498-B968-EF49F8C73C8F}" presName="rootConnector" presStyleLbl="node1" presStyleIdx="2" presStyleCnt="4"/>
      <dgm:spPr/>
    </dgm:pt>
    <dgm:pt modelId="{1641399F-6C7D-407E-AEF2-DA6A6F715749}" type="pres">
      <dgm:prSet presAssocID="{DAC3F11B-AEEC-4498-B968-EF49F8C73C8F}" presName="childShape" presStyleCnt="0"/>
      <dgm:spPr/>
    </dgm:pt>
    <dgm:pt modelId="{A4512728-B1D6-4156-8C6B-D7BE3F5C222D}" type="pres">
      <dgm:prSet presAssocID="{99190345-0635-4DEE-9A2D-FC09BC6C0F6C}" presName="Name13" presStyleLbl="parChTrans1D2" presStyleIdx="2" presStyleCnt="4"/>
      <dgm:spPr/>
    </dgm:pt>
    <dgm:pt modelId="{13A0F80F-83B0-410E-ACB7-6934866777D9}" type="pres">
      <dgm:prSet presAssocID="{2101DBB2-32EE-4918-9A49-E6F31A829C3B}" presName="childText" presStyleLbl="bgAcc1" presStyleIdx="2" presStyleCnt="4">
        <dgm:presLayoutVars>
          <dgm:bulletEnabled val="1"/>
        </dgm:presLayoutVars>
      </dgm:prSet>
      <dgm:spPr/>
    </dgm:pt>
    <dgm:pt modelId="{567389CA-4548-41DD-91BF-CA85377E2B1D}" type="pres">
      <dgm:prSet presAssocID="{1018700D-7DD8-4D65-84ED-FD153E97B0C7}" presName="root" presStyleCnt="0"/>
      <dgm:spPr/>
    </dgm:pt>
    <dgm:pt modelId="{44D13F67-15C6-40C4-ACBC-FCADB49E0F62}" type="pres">
      <dgm:prSet presAssocID="{1018700D-7DD8-4D65-84ED-FD153E97B0C7}" presName="rootComposite" presStyleCnt="0"/>
      <dgm:spPr/>
    </dgm:pt>
    <dgm:pt modelId="{F961B0C9-2D4A-4BAA-8F7A-B88C98231981}" type="pres">
      <dgm:prSet presAssocID="{1018700D-7DD8-4D65-84ED-FD153E97B0C7}" presName="rootText" presStyleLbl="node1" presStyleIdx="3" presStyleCnt="4"/>
      <dgm:spPr/>
    </dgm:pt>
    <dgm:pt modelId="{EAECE09F-E9DB-4230-AA97-CC89D894D9AA}" type="pres">
      <dgm:prSet presAssocID="{1018700D-7DD8-4D65-84ED-FD153E97B0C7}" presName="rootConnector" presStyleLbl="node1" presStyleIdx="3" presStyleCnt="4"/>
      <dgm:spPr/>
    </dgm:pt>
    <dgm:pt modelId="{9A9D3D26-01C0-4655-B9A3-488C924B1B97}" type="pres">
      <dgm:prSet presAssocID="{1018700D-7DD8-4D65-84ED-FD153E97B0C7}" presName="childShape" presStyleCnt="0"/>
      <dgm:spPr/>
    </dgm:pt>
    <dgm:pt modelId="{F8CF6D7B-DD18-4B1B-9A83-DED51BE7CF41}" type="pres">
      <dgm:prSet presAssocID="{858E0255-3EDD-4EC4-A281-F258717070B9}" presName="Name13" presStyleLbl="parChTrans1D2" presStyleIdx="3" presStyleCnt="4"/>
      <dgm:spPr/>
    </dgm:pt>
    <dgm:pt modelId="{1C3461EB-460E-45A3-8A96-DA63F3B2DE0D}" type="pres">
      <dgm:prSet presAssocID="{858BD10E-5D0D-4407-9B2C-2E503ACD2880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39864B01-CEEB-413F-A5D9-9305DB663BC0}" srcId="{1018700D-7DD8-4D65-84ED-FD153E97B0C7}" destId="{858BD10E-5D0D-4407-9B2C-2E503ACD2880}" srcOrd="0" destOrd="0" parTransId="{858E0255-3EDD-4EC4-A281-F258717070B9}" sibTransId="{A02903C7-9BFF-47F4-9F8A-12F8E53DE745}"/>
    <dgm:cxn modelId="{7EF75401-1865-470E-810D-43ABBBBAD845}" srcId="{6117209B-5311-4EC5-A2F0-EF30A84E688D}" destId="{35298FE8-93FF-420C-A4D6-C923578CD14E}" srcOrd="0" destOrd="0" parTransId="{1F7D8634-8668-4EF1-8BCD-A9D097E541CF}" sibTransId="{17DC42BE-3958-4E2D-A5C2-7AE1EC0495CC}"/>
    <dgm:cxn modelId="{A81B8D02-163C-48F5-B3ED-AA32D4776DBD}" type="presOf" srcId="{E1EF1F56-1F43-46EE-8BEA-003798016D4C}" destId="{18E4E715-0293-47F8-915F-691FA2873C11}" srcOrd="0" destOrd="0" presId="urn:microsoft.com/office/officeart/2005/8/layout/hierarchy3"/>
    <dgm:cxn modelId="{083E720A-EABA-4802-939C-FC6861204E15}" type="presOf" srcId="{DAC3F11B-AEEC-4498-B968-EF49F8C73C8F}" destId="{DC917166-B664-4110-88AF-183DFCC9576A}" srcOrd="0" destOrd="0" presId="urn:microsoft.com/office/officeart/2005/8/layout/hierarchy3"/>
    <dgm:cxn modelId="{F7EEF50F-5448-49E4-8BAE-2A2D743C2F8A}" srcId="{F00B3389-6BDF-46A7-965F-E44B9382844F}" destId="{E1EF1F56-1F43-46EE-8BEA-003798016D4C}" srcOrd="0" destOrd="0" parTransId="{ECC62FF8-9D94-4CBF-B2F3-94F39264DE8C}" sibTransId="{95CCB138-E225-4CFF-874F-35EBB495ACA2}"/>
    <dgm:cxn modelId="{10C95D18-129F-4FBD-937E-85A67CB22C17}" srcId="{6F9BB07B-9A08-4CEA-BCD7-604F6C08E52A}" destId="{6117209B-5311-4EC5-A2F0-EF30A84E688D}" srcOrd="1" destOrd="0" parTransId="{A58C7CF1-D864-4A67-8086-7B572CEB13AF}" sibTransId="{9B27481B-8E5F-45C5-AF3F-1465D029F996}"/>
    <dgm:cxn modelId="{D97C1421-5693-4E4A-ACE2-08EADD16608E}" type="presOf" srcId="{1018700D-7DD8-4D65-84ED-FD153E97B0C7}" destId="{F961B0C9-2D4A-4BAA-8F7A-B88C98231981}" srcOrd="0" destOrd="0" presId="urn:microsoft.com/office/officeart/2005/8/layout/hierarchy3"/>
    <dgm:cxn modelId="{B04BA729-3652-4F65-9B89-FD27A6DC1859}" type="presOf" srcId="{6117209B-5311-4EC5-A2F0-EF30A84E688D}" destId="{E8E47DAE-75F1-4D1A-AC01-E4449471BA44}" srcOrd="1" destOrd="0" presId="urn:microsoft.com/office/officeart/2005/8/layout/hierarchy3"/>
    <dgm:cxn modelId="{7859AD2F-64D6-40EE-BEF1-C2415FE241E6}" srcId="{6F9BB07B-9A08-4CEA-BCD7-604F6C08E52A}" destId="{DAC3F11B-AEEC-4498-B968-EF49F8C73C8F}" srcOrd="2" destOrd="0" parTransId="{FBD667B6-6BFE-4C9A-85E1-2FAB06C22A77}" sibTransId="{D17C3100-F05F-41FD-8AEF-A9C17177EA77}"/>
    <dgm:cxn modelId="{9B976D5F-E130-4054-B011-E90CF65895AC}" type="presOf" srcId="{6F9BB07B-9A08-4CEA-BCD7-604F6C08E52A}" destId="{A3E85D44-55AB-4A7A-B3B7-4A79C4DCD45B}" srcOrd="0" destOrd="0" presId="urn:microsoft.com/office/officeart/2005/8/layout/hierarchy3"/>
    <dgm:cxn modelId="{D55D4E5F-291C-4081-B595-A2A3A1D7B563}" type="presOf" srcId="{2101DBB2-32EE-4918-9A49-E6F31A829C3B}" destId="{13A0F80F-83B0-410E-ACB7-6934866777D9}" srcOrd="0" destOrd="0" presId="urn:microsoft.com/office/officeart/2005/8/layout/hierarchy3"/>
    <dgm:cxn modelId="{144E3247-8AC6-403D-96FF-38668E6B54C8}" srcId="{6F9BB07B-9A08-4CEA-BCD7-604F6C08E52A}" destId="{F00B3389-6BDF-46A7-965F-E44B9382844F}" srcOrd="0" destOrd="0" parTransId="{CF2355D1-E48F-4C7B-95D0-9C3FBC768EA6}" sibTransId="{A358FAAD-B686-4C0A-8B94-B9B83F539575}"/>
    <dgm:cxn modelId="{85BAFD69-5CA3-4DC1-857E-DA3BC8A7B4C2}" srcId="{DAC3F11B-AEEC-4498-B968-EF49F8C73C8F}" destId="{2101DBB2-32EE-4918-9A49-E6F31A829C3B}" srcOrd="0" destOrd="0" parTransId="{99190345-0635-4DEE-9A2D-FC09BC6C0F6C}" sibTransId="{CF311DFD-602E-4ED5-89AE-B31582741CAA}"/>
    <dgm:cxn modelId="{7D4DBC70-E836-4FCC-A873-6266A4424EDF}" type="presOf" srcId="{F00B3389-6BDF-46A7-965F-E44B9382844F}" destId="{AAE52257-451F-4492-BE34-B04CB11CB5DD}" srcOrd="0" destOrd="0" presId="urn:microsoft.com/office/officeart/2005/8/layout/hierarchy3"/>
    <dgm:cxn modelId="{BC80F57B-DF90-48F0-ABD1-AEED44AEEA7F}" type="presOf" srcId="{ECC62FF8-9D94-4CBF-B2F3-94F39264DE8C}" destId="{5A46BBE6-D642-418F-B986-8150C86D7D86}" srcOrd="0" destOrd="0" presId="urn:microsoft.com/office/officeart/2005/8/layout/hierarchy3"/>
    <dgm:cxn modelId="{575CC3B6-580E-4E62-A635-AB0F0B508778}" type="presOf" srcId="{35298FE8-93FF-420C-A4D6-C923578CD14E}" destId="{15D96206-6D3E-4C8A-80E8-A48D8F63F1A0}" srcOrd="0" destOrd="0" presId="urn:microsoft.com/office/officeart/2005/8/layout/hierarchy3"/>
    <dgm:cxn modelId="{743A11B8-E408-44EB-A6FB-44C36D429B05}" type="presOf" srcId="{99190345-0635-4DEE-9A2D-FC09BC6C0F6C}" destId="{A4512728-B1D6-4156-8C6B-D7BE3F5C222D}" srcOrd="0" destOrd="0" presId="urn:microsoft.com/office/officeart/2005/8/layout/hierarchy3"/>
    <dgm:cxn modelId="{9EF0CCC1-9AA8-4CC6-AF2F-D0051A472461}" type="presOf" srcId="{6117209B-5311-4EC5-A2F0-EF30A84E688D}" destId="{AE7D6253-E93C-48F8-AE09-A4D02BFECB77}" srcOrd="0" destOrd="0" presId="urn:microsoft.com/office/officeart/2005/8/layout/hierarchy3"/>
    <dgm:cxn modelId="{29BA30D4-AA55-4D82-93E1-412FD4F99673}" srcId="{6F9BB07B-9A08-4CEA-BCD7-604F6C08E52A}" destId="{1018700D-7DD8-4D65-84ED-FD153E97B0C7}" srcOrd="3" destOrd="0" parTransId="{9AE99D82-4AE6-4DAF-BDE6-76DCA8368DDD}" sibTransId="{1252EE89-AF55-446C-BF82-ECE289C04001}"/>
    <dgm:cxn modelId="{8A7F63D4-3747-4E8B-BDB1-BACF3D0BAFCD}" type="presOf" srcId="{858E0255-3EDD-4EC4-A281-F258717070B9}" destId="{F8CF6D7B-DD18-4B1B-9A83-DED51BE7CF41}" srcOrd="0" destOrd="0" presId="urn:microsoft.com/office/officeart/2005/8/layout/hierarchy3"/>
    <dgm:cxn modelId="{FEE8AAD7-294C-417F-8F8D-6E315685C55C}" type="presOf" srcId="{1018700D-7DD8-4D65-84ED-FD153E97B0C7}" destId="{EAECE09F-E9DB-4230-AA97-CC89D894D9AA}" srcOrd="1" destOrd="0" presId="urn:microsoft.com/office/officeart/2005/8/layout/hierarchy3"/>
    <dgm:cxn modelId="{640E05E0-2689-4A19-937B-C50ADE379897}" type="presOf" srcId="{DAC3F11B-AEEC-4498-B968-EF49F8C73C8F}" destId="{A337D03B-070F-4171-A413-4106545E9203}" srcOrd="1" destOrd="0" presId="urn:microsoft.com/office/officeart/2005/8/layout/hierarchy3"/>
    <dgm:cxn modelId="{8D7CEEF4-0294-4444-AFE6-3BC3514DDF7F}" type="presOf" srcId="{858BD10E-5D0D-4407-9B2C-2E503ACD2880}" destId="{1C3461EB-460E-45A3-8A96-DA63F3B2DE0D}" srcOrd="0" destOrd="0" presId="urn:microsoft.com/office/officeart/2005/8/layout/hierarchy3"/>
    <dgm:cxn modelId="{61A13FF8-65FF-4261-A07C-3EEAB7592883}" type="presOf" srcId="{1F7D8634-8668-4EF1-8BCD-A9D097E541CF}" destId="{B498325B-35D7-4893-87CB-485EE8941969}" srcOrd="0" destOrd="0" presId="urn:microsoft.com/office/officeart/2005/8/layout/hierarchy3"/>
    <dgm:cxn modelId="{DCD9C1FD-FFAC-4B99-A5AB-773F75F82548}" type="presOf" srcId="{F00B3389-6BDF-46A7-965F-E44B9382844F}" destId="{6649ADCF-62E9-48E4-9313-96EAFDB8BD56}" srcOrd="1" destOrd="0" presId="urn:microsoft.com/office/officeart/2005/8/layout/hierarchy3"/>
    <dgm:cxn modelId="{111B4C9C-573A-4C22-9A43-08C61353294C}" type="presParOf" srcId="{A3E85D44-55AB-4A7A-B3B7-4A79C4DCD45B}" destId="{3CA1678A-5E82-49E9-89EB-273DC44E13D3}" srcOrd="0" destOrd="0" presId="urn:microsoft.com/office/officeart/2005/8/layout/hierarchy3"/>
    <dgm:cxn modelId="{2CF72FA1-E965-4B20-83A4-945303727AD0}" type="presParOf" srcId="{3CA1678A-5E82-49E9-89EB-273DC44E13D3}" destId="{54AA4528-1085-4CED-9741-6B972F958E77}" srcOrd="0" destOrd="0" presId="urn:microsoft.com/office/officeart/2005/8/layout/hierarchy3"/>
    <dgm:cxn modelId="{8FBBDC2A-20D0-486F-ABB8-707216C49DB3}" type="presParOf" srcId="{54AA4528-1085-4CED-9741-6B972F958E77}" destId="{AAE52257-451F-4492-BE34-B04CB11CB5DD}" srcOrd="0" destOrd="0" presId="urn:microsoft.com/office/officeart/2005/8/layout/hierarchy3"/>
    <dgm:cxn modelId="{04A57A0E-773A-43AB-B6D2-FF01983E797F}" type="presParOf" srcId="{54AA4528-1085-4CED-9741-6B972F958E77}" destId="{6649ADCF-62E9-48E4-9313-96EAFDB8BD56}" srcOrd="1" destOrd="0" presId="urn:microsoft.com/office/officeart/2005/8/layout/hierarchy3"/>
    <dgm:cxn modelId="{A66A6517-47F0-402C-AE3C-AAC6C1DBA355}" type="presParOf" srcId="{3CA1678A-5E82-49E9-89EB-273DC44E13D3}" destId="{CE325332-2377-4740-B185-8127CC371C6B}" srcOrd="1" destOrd="0" presId="urn:microsoft.com/office/officeart/2005/8/layout/hierarchy3"/>
    <dgm:cxn modelId="{4F9C4EDB-564D-4EBA-BB54-AA8415D0D993}" type="presParOf" srcId="{CE325332-2377-4740-B185-8127CC371C6B}" destId="{5A46BBE6-D642-418F-B986-8150C86D7D86}" srcOrd="0" destOrd="0" presId="urn:microsoft.com/office/officeart/2005/8/layout/hierarchy3"/>
    <dgm:cxn modelId="{2BD40733-C0F7-4387-A073-92974E26F729}" type="presParOf" srcId="{CE325332-2377-4740-B185-8127CC371C6B}" destId="{18E4E715-0293-47F8-915F-691FA2873C11}" srcOrd="1" destOrd="0" presId="urn:microsoft.com/office/officeart/2005/8/layout/hierarchy3"/>
    <dgm:cxn modelId="{0301CD1E-679F-4929-9FF3-A54CECC7E632}" type="presParOf" srcId="{A3E85D44-55AB-4A7A-B3B7-4A79C4DCD45B}" destId="{30D150A9-D600-4C24-8078-B8FC653A9B5D}" srcOrd="1" destOrd="0" presId="urn:microsoft.com/office/officeart/2005/8/layout/hierarchy3"/>
    <dgm:cxn modelId="{07A7C3EB-EF53-488F-8778-44B2BE07DDF6}" type="presParOf" srcId="{30D150A9-D600-4C24-8078-B8FC653A9B5D}" destId="{227B5A90-B825-4A27-A0B6-873EF4635E6F}" srcOrd="0" destOrd="0" presId="urn:microsoft.com/office/officeart/2005/8/layout/hierarchy3"/>
    <dgm:cxn modelId="{4766C23D-B640-4B76-A089-242695376431}" type="presParOf" srcId="{227B5A90-B825-4A27-A0B6-873EF4635E6F}" destId="{AE7D6253-E93C-48F8-AE09-A4D02BFECB77}" srcOrd="0" destOrd="0" presId="urn:microsoft.com/office/officeart/2005/8/layout/hierarchy3"/>
    <dgm:cxn modelId="{C5DA9B57-63D7-4946-8C9C-924996FB075F}" type="presParOf" srcId="{227B5A90-B825-4A27-A0B6-873EF4635E6F}" destId="{E8E47DAE-75F1-4D1A-AC01-E4449471BA44}" srcOrd="1" destOrd="0" presId="urn:microsoft.com/office/officeart/2005/8/layout/hierarchy3"/>
    <dgm:cxn modelId="{4635E7C1-8D67-48C2-BD33-DDC143DC9509}" type="presParOf" srcId="{30D150A9-D600-4C24-8078-B8FC653A9B5D}" destId="{2254FE50-A2EB-4C66-8DA1-1F72681B53DB}" srcOrd="1" destOrd="0" presId="urn:microsoft.com/office/officeart/2005/8/layout/hierarchy3"/>
    <dgm:cxn modelId="{16823D11-BF79-4BB1-A43F-DB08A829CE4B}" type="presParOf" srcId="{2254FE50-A2EB-4C66-8DA1-1F72681B53DB}" destId="{B498325B-35D7-4893-87CB-485EE8941969}" srcOrd="0" destOrd="0" presId="urn:microsoft.com/office/officeart/2005/8/layout/hierarchy3"/>
    <dgm:cxn modelId="{941F2D02-D51C-44FF-801A-BB495CFC9760}" type="presParOf" srcId="{2254FE50-A2EB-4C66-8DA1-1F72681B53DB}" destId="{15D96206-6D3E-4C8A-80E8-A48D8F63F1A0}" srcOrd="1" destOrd="0" presId="urn:microsoft.com/office/officeart/2005/8/layout/hierarchy3"/>
    <dgm:cxn modelId="{C356FA94-74F5-48EF-B6FE-D5D6BEEEDCAD}" type="presParOf" srcId="{A3E85D44-55AB-4A7A-B3B7-4A79C4DCD45B}" destId="{ADEDD547-AF57-4D6F-8ECC-D94685F75ECE}" srcOrd="2" destOrd="0" presId="urn:microsoft.com/office/officeart/2005/8/layout/hierarchy3"/>
    <dgm:cxn modelId="{83091372-F2E5-4C24-B6E8-D33100CE27A0}" type="presParOf" srcId="{ADEDD547-AF57-4D6F-8ECC-D94685F75ECE}" destId="{741091DE-117A-44E0-9652-1EDA733EFA57}" srcOrd="0" destOrd="0" presId="urn:microsoft.com/office/officeart/2005/8/layout/hierarchy3"/>
    <dgm:cxn modelId="{CB002CD3-9D3F-4664-A228-89A1129E9195}" type="presParOf" srcId="{741091DE-117A-44E0-9652-1EDA733EFA57}" destId="{DC917166-B664-4110-88AF-183DFCC9576A}" srcOrd="0" destOrd="0" presId="urn:microsoft.com/office/officeart/2005/8/layout/hierarchy3"/>
    <dgm:cxn modelId="{D02E4089-819D-453F-A3F4-0AF035781073}" type="presParOf" srcId="{741091DE-117A-44E0-9652-1EDA733EFA57}" destId="{A337D03B-070F-4171-A413-4106545E9203}" srcOrd="1" destOrd="0" presId="urn:microsoft.com/office/officeart/2005/8/layout/hierarchy3"/>
    <dgm:cxn modelId="{8AF139A7-278F-4A58-B1F2-BE067DB9F984}" type="presParOf" srcId="{ADEDD547-AF57-4D6F-8ECC-D94685F75ECE}" destId="{1641399F-6C7D-407E-AEF2-DA6A6F715749}" srcOrd="1" destOrd="0" presId="urn:microsoft.com/office/officeart/2005/8/layout/hierarchy3"/>
    <dgm:cxn modelId="{2A7ABCC6-3451-4C36-A0DF-672030A40169}" type="presParOf" srcId="{1641399F-6C7D-407E-AEF2-DA6A6F715749}" destId="{A4512728-B1D6-4156-8C6B-D7BE3F5C222D}" srcOrd="0" destOrd="0" presId="urn:microsoft.com/office/officeart/2005/8/layout/hierarchy3"/>
    <dgm:cxn modelId="{5BCB547F-518D-4705-9640-9001EED65479}" type="presParOf" srcId="{1641399F-6C7D-407E-AEF2-DA6A6F715749}" destId="{13A0F80F-83B0-410E-ACB7-6934866777D9}" srcOrd="1" destOrd="0" presId="urn:microsoft.com/office/officeart/2005/8/layout/hierarchy3"/>
    <dgm:cxn modelId="{B66F8272-3407-44FC-B6B2-3B5350BA8B69}" type="presParOf" srcId="{A3E85D44-55AB-4A7A-B3B7-4A79C4DCD45B}" destId="{567389CA-4548-41DD-91BF-CA85377E2B1D}" srcOrd="3" destOrd="0" presId="urn:microsoft.com/office/officeart/2005/8/layout/hierarchy3"/>
    <dgm:cxn modelId="{EB03F5E0-6131-477F-8F46-CB32A97B5D4B}" type="presParOf" srcId="{567389CA-4548-41DD-91BF-CA85377E2B1D}" destId="{44D13F67-15C6-40C4-ACBC-FCADB49E0F62}" srcOrd="0" destOrd="0" presId="urn:microsoft.com/office/officeart/2005/8/layout/hierarchy3"/>
    <dgm:cxn modelId="{52AAFFCA-016F-496A-AC05-834E805CD2BE}" type="presParOf" srcId="{44D13F67-15C6-40C4-ACBC-FCADB49E0F62}" destId="{F961B0C9-2D4A-4BAA-8F7A-B88C98231981}" srcOrd="0" destOrd="0" presId="urn:microsoft.com/office/officeart/2005/8/layout/hierarchy3"/>
    <dgm:cxn modelId="{4C1FD655-AB42-4293-A0D1-1C22229E2430}" type="presParOf" srcId="{44D13F67-15C6-40C4-ACBC-FCADB49E0F62}" destId="{EAECE09F-E9DB-4230-AA97-CC89D894D9AA}" srcOrd="1" destOrd="0" presId="urn:microsoft.com/office/officeart/2005/8/layout/hierarchy3"/>
    <dgm:cxn modelId="{3C86A950-70CA-4773-98F0-FEC12963F7CB}" type="presParOf" srcId="{567389CA-4548-41DD-91BF-CA85377E2B1D}" destId="{9A9D3D26-01C0-4655-B9A3-488C924B1B97}" srcOrd="1" destOrd="0" presId="urn:microsoft.com/office/officeart/2005/8/layout/hierarchy3"/>
    <dgm:cxn modelId="{B2547923-C014-4331-A353-CB3A3242BFAE}" type="presParOf" srcId="{9A9D3D26-01C0-4655-B9A3-488C924B1B97}" destId="{F8CF6D7B-DD18-4B1B-9A83-DED51BE7CF41}" srcOrd="0" destOrd="0" presId="urn:microsoft.com/office/officeart/2005/8/layout/hierarchy3"/>
    <dgm:cxn modelId="{BFFCB310-BA63-4547-8673-E77D195E1A18}" type="presParOf" srcId="{9A9D3D26-01C0-4655-B9A3-488C924B1B97}" destId="{1C3461EB-460E-45A3-8A96-DA63F3B2DE0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47C22B-4D42-4BE5-84DC-15CA098573B3}" type="doc">
      <dgm:prSet loTypeId="urn:microsoft.com/office/officeart/2011/layout/TabList" loCatId="list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2CAD34AF-37CF-429F-89D5-AE03B72B2C1F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Monetary Policy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B22FB2F6-DDF4-44C0-96FF-4D25C31B538C}" type="parTrans" cxnId="{F1F47C9D-21B6-4B01-9833-28867B41903C}">
      <dgm:prSet/>
      <dgm:spPr/>
      <dgm:t>
        <a:bodyPr/>
        <a:lstStyle/>
        <a:p>
          <a:endParaRPr lang="en-US"/>
        </a:p>
      </dgm:t>
    </dgm:pt>
    <dgm:pt modelId="{A42459F3-35D9-4E8C-868A-C9257EED4CD6}" type="sibTrans" cxnId="{F1F47C9D-21B6-4B01-9833-28867B41903C}">
      <dgm:prSet/>
      <dgm:spPr/>
      <dgm:t>
        <a:bodyPr/>
        <a:lstStyle/>
        <a:p>
          <a:endParaRPr lang="en-US"/>
        </a:p>
      </dgm:t>
    </dgm:pt>
    <dgm:pt modelId="{2F477E8B-F2B9-4ACB-A874-5A843E1DA328}">
      <dgm:prSet custT="1"/>
      <dgm:spPr/>
      <dgm:t>
        <a:bodyPr/>
        <a:lstStyle/>
        <a:p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Central banks, such as the Reserve Bank of India or the Federal Reserve, control inflation and stabilize the currency by managing interest rates and money supply.</a:t>
          </a:r>
        </a:p>
      </dgm:t>
    </dgm:pt>
    <dgm:pt modelId="{8C2A32A5-8637-4CC9-9DD8-AA08FF1DF58A}" type="parTrans" cxnId="{A1D448B7-1A37-41BB-AEB9-BE586AE27FE5}">
      <dgm:prSet/>
      <dgm:spPr/>
      <dgm:t>
        <a:bodyPr/>
        <a:lstStyle/>
        <a:p>
          <a:endParaRPr lang="en-US"/>
        </a:p>
      </dgm:t>
    </dgm:pt>
    <dgm:pt modelId="{E3CFE748-AA43-4F75-9202-8DB97C963C42}" type="sibTrans" cxnId="{A1D448B7-1A37-41BB-AEB9-BE586AE27FE5}">
      <dgm:prSet/>
      <dgm:spPr/>
      <dgm:t>
        <a:bodyPr/>
        <a:lstStyle/>
        <a:p>
          <a:endParaRPr lang="en-US"/>
        </a:p>
      </dgm:t>
    </dgm:pt>
    <dgm:pt modelId="{5EAC4A58-EEF2-449E-901D-ECE72DA20358}">
      <dgm:prSet custT="1"/>
      <dgm:spPr/>
      <dgm:t>
        <a:bodyPr/>
        <a:lstStyle/>
        <a:p>
          <a:r>
            <a:rPr lang="en-US" sz="2500" b="1" dirty="0">
              <a:latin typeface="Times New Roman" panose="02020603050405020304" pitchFamily="18" charset="0"/>
              <a:cs typeface="Times New Roman" panose="02020603050405020304" pitchFamily="18" charset="0"/>
            </a:rPr>
            <a:t>Banker to the Government</a:t>
          </a:r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C25A846E-6529-42E7-874E-A4EF32ED5BB7}" type="parTrans" cxnId="{F9CEDC9A-3425-4E87-9D41-52F23E059795}">
      <dgm:prSet/>
      <dgm:spPr/>
      <dgm:t>
        <a:bodyPr/>
        <a:lstStyle/>
        <a:p>
          <a:endParaRPr lang="en-US"/>
        </a:p>
      </dgm:t>
    </dgm:pt>
    <dgm:pt modelId="{14F92165-D81F-4EFB-9D13-7FBDDC4E0757}" type="sibTrans" cxnId="{F9CEDC9A-3425-4E87-9D41-52F23E059795}">
      <dgm:prSet/>
      <dgm:spPr/>
      <dgm:t>
        <a:bodyPr/>
        <a:lstStyle/>
        <a:p>
          <a:endParaRPr lang="en-US"/>
        </a:p>
      </dgm:t>
    </dgm:pt>
    <dgm:pt modelId="{D45F8974-70B6-4B9C-8D2C-FD54BADD15C8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Acts as a government’s banker, managing national debt and implementing government monetary policies.</a:t>
          </a:r>
        </a:p>
      </dgm:t>
    </dgm:pt>
    <dgm:pt modelId="{67ED5B27-16BB-43D3-944D-595430EB0C2E}" type="parTrans" cxnId="{DAC4251A-4C66-475A-B7F4-5615DE9FC3A8}">
      <dgm:prSet/>
      <dgm:spPr/>
      <dgm:t>
        <a:bodyPr/>
        <a:lstStyle/>
        <a:p>
          <a:endParaRPr lang="en-US"/>
        </a:p>
      </dgm:t>
    </dgm:pt>
    <dgm:pt modelId="{D585A182-FB59-493C-B94E-B844595EB73D}" type="sibTrans" cxnId="{DAC4251A-4C66-475A-B7F4-5615DE9FC3A8}">
      <dgm:prSet/>
      <dgm:spPr/>
      <dgm:t>
        <a:bodyPr/>
        <a:lstStyle/>
        <a:p>
          <a:endParaRPr lang="en-US"/>
        </a:p>
      </dgm:t>
    </dgm:pt>
    <dgm:pt modelId="{CF807085-FF1D-4E77-8767-C38DD61D7434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Regulator of Commercial Banks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6844AA20-F197-4C67-88A7-D4DA42BB01F4}" type="parTrans" cxnId="{ED7073C7-25BA-4425-8806-EA78B46EDDAE}">
      <dgm:prSet/>
      <dgm:spPr/>
      <dgm:t>
        <a:bodyPr/>
        <a:lstStyle/>
        <a:p>
          <a:endParaRPr lang="en-US"/>
        </a:p>
      </dgm:t>
    </dgm:pt>
    <dgm:pt modelId="{DC6FA522-C49B-44F8-8468-35F46241F5C3}" type="sibTrans" cxnId="{ED7073C7-25BA-4425-8806-EA78B46EDDAE}">
      <dgm:prSet/>
      <dgm:spPr/>
      <dgm:t>
        <a:bodyPr/>
        <a:lstStyle/>
        <a:p>
          <a:endParaRPr lang="en-US"/>
        </a:p>
      </dgm:t>
    </dgm:pt>
    <dgm:pt modelId="{FB075D2E-4DE6-4564-94F3-D7A41AF7485D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Sets regulations and guidelines to ensure stability and liquidity within the banking system.</a:t>
          </a:r>
        </a:p>
      </dgm:t>
    </dgm:pt>
    <dgm:pt modelId="{6D19E98D-CD97-40D8-8D47-723FE34B2503}" type="parTrans" cxnId="{9774D1EC-AAF7-4131-A046-66B788A90111}">
      <dgm:prSet/>
      <dgm:spPr/>
      <dgm:t>
        <a:bodyPr/>
        <a:lstStyle/>
        <a:p>
          <a:endParaRPr lang="en-US"/>
        </a:p>
      </dgm:t>
    </dgm:pt>
    <dgm:pt modelId="{7BB69227-00EA-4DB5-AC8D-87AD0A29BFF9}" type="sibTrans" cxnId="{9774D1EC-AAF7-4131-A046-66B788A90111}">
      <dgm:prSet/>
      <dgm:spPr/>
      <dgm:t>
        <a:bodyPr/>
        <a:lstStyle/>
        <a:p>
          <a:endParaRPr lang="en-US"/>
        </a:p>
      </dgm:t>
    </dgm:pt>
    <dgm:pt modelId="{112B4D2A-2B60-49C8-BD9E-17C7FA377769}" type="pres">
      <dgm:prSet presAssocID="{C347C22B-4D42-4BE5-84DC-15CA098573B3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1BBC7612-D4D3-4660-8F44-1C820DFB31BA}" type="pres">
      <dgm:prSet presAssocID="{2CAD34AF-37CF-429F-89D5-AE03B72B2C1F}" presName="composite" presStyleCnt="0"/>
      <dgm:spPr/>
    </dgm:pt>
    <dgm:pt modelId="{54F6430A-1440-4B4E-9A27-C99E68343E35}" type="pres">
      <dgm:prSet presAssocID="{2CAD34AF-37CF-429F-89D5-AE03B72B2C1F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AB8F528-7D6A-487A-AD61-A4368C465552}" type="pres">
      <dgm:prSet presAssocID="{2CAD34AF-37CF-429F-89D5-AE03B72B2C1F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93B08FD3-0782-4C04-ABFF-B5FE559742B6}" type="pres">
      <dgm:prSet presAssocID="{2CAD34AF-37CF-429F-89D5-AE03B72B2C1F}" presName="Accent" presStyleLbl="parChTrans1D1" presStyleIdx="0" presStyleCnt="3"/>
      <dgm:spPr/>
    </dgm:pt>
    <dgm:pt modelId="{9F858A17-F4D1-4C30-A2BA-505511445BCA}" type="pres">
      <dgm:prSet presAssocID="{A42459F3-35D9-4E8C-868A-C9257EED4CD6}" presName="sibTrans" presStyleCnt="0"/>
      <dgm:spPr/>
    </dgm:pt>
    <dgm:pt modelId="{8E0F0726-5E92-4EC6-A162-F9D2B76F587C}" type="pres">
      <dgm:prSet presAssocID="{5EAC4A58-EEF2-449E-901D-ECE72DA20358}" presName="composite" presStyleCnt="0"/>
      <dgm:spPr/>
    </dgm:pt>
    <dgm:pt modelId="{E6F5A0D9-2967-48FE-8FE7-D05086147EF9}" type="pres">
      <dgm:prSet presAssocID="{5EAC4A58-EEF2-449E-901D-ECE72DA20358}" presName="FirstChild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991F10F-29D6-4424-90C6-39E3C9EA5B1C}" type="pres">
      <dgm:prSet presAssocID="{5EAC4A58-EEF2-449E-901D-ECE72DA20358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F128D34C-1DF6-42F6-9169-E0D76BD4250C}" type="pres">
      <dgm:prSet presAssocID="{5EAC4A58-EEF2-449E-901D-ECE72DA20358}" presName="Accent" presStyleLbl="parChTrans1D1" presStyleIdx="1" presStyleCnt="3"/>
      <dgm:spPr/>
    </dgm:pt>
    <dgm:pt modelId="{A6AB3D76-01AA-45AC-860B-9775FA4E4D69}" type="pres">
      <dgm:prSet presAssocID="{14F92165-D81F-4EFB-9D13-7FBDDC4E0757}" presName="sibTrans" presStyleCnt="0"/>
      <dgm:spPr/>
    </dgm:pt>
    <dgm:pt modelId="{B510B7AD-15C1-422E-9539-472D3E15B8E8}" type="pres">
      <dgm:prSet presAssocID="{CF807085-FF1D-4E77-8767-C38DD61D7434}" presName="composite" presStyleCnt="0"/>
      <dgm:spPr/>
    </dgm:pt>
    <dgm:pt modelId="{8A2DBF74-C1B3-448C-9297-EC8590326C13}" type="pres">
      <dgm:prSet presAssocID="{CF807085-FF1D-4E77-8767-C38DD61D7434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664CD1D2-6282-4C23-9467-195449C3697E}" type="pres">
      <dgm:prSet presAssocID="{CF807085-FF1D-4E77-8767-C38DD61D7434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06C684A3-D54B-47D4-B45B-2CBB12D2449D}" type="pres">
      <dgm:prSet presAssocID="{CF807085-FF1D-4E77-8767-C38DD61D7434}" presName="Accent" presStyleLbl="parChTrans1D1" presStyleIdx="2" presStyleCnt="3"/>
      <dgm:spPr/>
    </dgm:pt>
  </dgm:ptLst>
  <dgm:cxnLst>
    <dgm:cxn modelId="{6665F817-0D26-4947-B60E-717C04AC6652}" type="presOf" srcId="{FB075D2E-4DE6-4564-94F3-D7A41AF7485D}" destId="{8A2DBF74-C1B3-448C-9297-EC8590326C13}" srcOrd="0" destOrd="0" presId="urn:microsoft.com/office/officeart/2011/layout/TabList"/>
    <dgm:cxn modelId="{DAC4251A-4C66-475A-B7F4-5615DE9FC3A8}" srcId="{5EAC4A58-EEF2-449E-901D-ECE72DA20358}" destId="{D45F8974-70B6-4B9C-8D2C-FD54BADD15C8}" srcOrd="0" destOrd="0" parTransId="{67ED5B27-16BB-43D3-944D-595430EB0C2E}" sibTransId="{D585A182-FB59-493C-B94E-B844595EB73D}"/>
    <dgm:cxn modelId="{8FD59529-C915-403B-952F-053CA96A40F5}" type="presOf" srcId="{C347C22B-4D42-4BE5-84DC-15CA098573B3}" destId="{112B4D2A-2B60-49C8-BD9E-17C7FA377769}" srcOrd="0" destOrd="0" presId="urn:microsoft.com/office/officeart/2011/layout/TabList"/>
    <dgm:cxn modelId="{B84BAB67-E95B-46DD-84BB-8D74DCCFFA54}" type="presOf" srcId="{5EAC4A58-EEF2-449E-901D-ECE72DA20358}" destId="{E991F10F-29D6-4424-90C6-39E3C9EA5B1C}" srcOrd="0" destOrd="0" presId="urn:microsoft.com/office/officeart/2011/layout/TabList"/>
    <dgm:cxn modelId="{F9CEDC9A-3425-4E87-9D41-52F23E059795}" srcId="{C347C22B-4D42-4BE5-84DC-15CA098573B3}" destId="{5EAC4A58-EEF2-449E-901D-ECE72DA20358}" srcOrd="1" destOrd="0" parTransId="{C25A846E-6529-42E7-874E-A4EF32ED5BB7}" sibTransId="{14F92165-D81F-4EFB-9D13-7FBDDC4E0757}"/>
    <dgm:cxn modelId="{F1F47C9D-21B6-4B01-9833-28867B41903C}" srcId="{C347C22B-4D42-4BE5-84DC-15CA098573B3}" destId="{2CAD34AF-37CF-429F-89D5-AE03B72B2C1F}" srcOrd="0" destOrd="0" parTransId="{B22FB2F6-DDF4-44C0-96FF-4D25C31B538C}" sibTransId="{A42459F3-35D9-4E8C-868A-C9257EED4CD6}"/>
    <dgm:cxn modelId="{A1D448B7-1A37-41BB-AEB9-BE586AE27FE5}" srcId="{2CAD34AF-37CF-429F-89D5-AE03B72B2C1F}" destId="{2F477E8B-F2B9-4ACB-A874-5A843E1DA328}" srcOrd="0" destOrd="0" parTransId="{8C2A32A5-8637-4CC9-9DD8-AA08FF1DF58A}" sibTransId="{E3CFE748-AA43-4F75-9202-8DB97C963C42}"/>
    <dgm:cxn modelId="{6E7430B9-3380-41FD-8AD2-EF1111787890}" type="presOf" srcId="{CF807085-FF1D-4E77-8767-C38DD61D7434}" destId="{664CD1D2-6282-4C23-9467-195449C3697E}" srcOrd="0" destOrd="0" presId="urn:microsoft.com/office/officeart/2011/layout/TabList"/>
    <dgm:cxn modelId="{AB6845C0-AA5A-4FD1-B71A-7ACFE0928ABF}" type="presOf" srcId="{2F477E8B-F2B9-4ACB-A874-5A843E1DA328}" destId="{54F6430A-1440-4B4E-9A27-C99E68343E35}" srcOrd="0" destOrd="0" presId="urn:microsoft.com/office/officeart/2011/layout/TabList"/>
    <dgm:cxn modelId="{ED7073C7-25BA-4425-8806-EA78B46EDDAE}" srcId="{C347C22B-4D42-4BE5-84DC-15CA098573B3}" destId="{CF807085-FF1D-4E77-8767-C38DD61D7434}" srcOrd="2" destOrd="0" parTransId="{6844AA20-F197-4C67-88A7-D4DA42BB01F4}" sibTransId="{DC6FA522-C49B-44F8-8468-35F46241F5C3}"/>
    <dgm:cxn modelId="{67F755E3-53F2-485A-98E3-C25A73F67AE6}" type="presOf" srcId="{D45F8974-70B6-4B9C-8D2C-FD54BADD15C8}" destId="{E6F5A0D9-2967-48FE-8FE7-D05086147EF9}" srcOrd="0" destOrd="0" presId="urn:microsoft.com/office/officeart/2011/layout/TabList"/>
    <dgm:cxn modelId="{228113E8-DD12-4591-886B-E3F95DD17415}" type="presOf" srcId="{2CAD34AF-37CF-429F-89D5-AE03B72B2C1F}" destId="{AAB8F528-7D6A-487A-AD61-A4368C465552}" srcOrd="0" destOrd="0" presId="urn:microsoft.com/office/officeart/2011/layout/TabList"/>
    <dgm:cxn modelId="{9774D1EC-AAF7-4131-A046-66B788A90111}" srcId="{CF807085-FF1D-4E77-8767-C38DD61D7434}" destId="{FB075D2E-4DE6-4564-94F3-D7A41AF7485D}" srcOrd="0" destOrd="0" parTransId="{6D19E98D-CD97-40D8-8D47-723FE34B2503}" sibTransId="{7BB69227-00EA-4DB5-AC8D-87AD0A29BFF9}"/>
    <dgm:cxn modelId="{8D5AE638-96D3-44B2-9FB0-3F89405E56A2}" type="presParOf" srcId="{112B4D2A-2B60-49C8-BD9E-17C7FA377769}" destId="{1BBC7612-D4D3-4660-8F44-1C820DFB31BA}" srcOrd="0" destOrd="0" presId="urn:microsoft.com/office/officeart/2011/layout/TabList"/>
    <dgm:cxn modelId="{3AF9AF94-0F27-415E-B0AD-E727F1DC3DFF}" type="presParOf" srcId="{1BBC7612-D4D3-4660-8F44-1C820DFB31BA}" destId="{54F6430A-1440-4B4E-9A27-C99E68343E35}" srcOrd="0" destOrd="0" presId="urn:microsoft.com/office/officeart/2011/layout/TabList"/>
    <dgm:cxn modelId="{D68001FD-35C3-438E-9213-0C95DE1AD04A}" type="presParOf" srcId="{1BBC7612-D4D3-4660-8F44-1C820DFB31BA}" destId="{AAB8F528-7D6A-487A-AD61-A4368C465552}" srcOrd="1" destOrd="0" presId="urn:microsoft.com/office/officeart/2011/layout/TabList"/>
    <dgm:cxn modelId="{BF91E56A-8F5A-4808-A0D3-94B5DE1AA3CE}" type="presParOf" srcId="{1BBC7612-D4D3-4660-8F44-1C820DFB31BA}" destId="{93B08FD3-0782-4C04-ABFF-B5FE559742B6}" srcOrd="2" destOrd="0" presId="urn:microsoft.com/office/officeart/2011/layout/TabList"/>
    <dgm:cxn modelId="{F93B4A05-DCC9-4C48-A5B4-E13FA9F16AC4}" type="presParOf" srcId="{112B4D2A-2B60-49C8-BD9E-17C7FA377769}" destId="{9F858A17-F4D1-4C30-A2BA-505511445BCA}" srcOrd="1" destOrd="0" presId="urn:microsoft.com/office/officeart/2011/layout/TabList"/>
    <dgm:cxn modelId="{F9EF11B5-54D1-4E3B-940E-85835981ADAD}" type="presParOf" srcId="{112B4D2A-2B60-49C8-BD9E-17C7FA377769}" destId="{8E0F0726-5E92-4EC6-A162-F9D2B76F587C}" srcOrd="2" destOrd="0" presId="urn:microsoft.com/office/officeart/2011/layout/TabList"/>
    <dgm:cxn modelId="{267D05A5-54DD-45D6-ACE8-418F9149BC55}" type="presParOf" srcId="{8E0F0726-5E92-4EC6-A162-F9D2B76F587C}" destId="{E6F5A0D9-2967-48FE-8FE7-D05086147EF9}" srcOrd="0" destOrd="0" presId="urn:microsoft.com/office/officeart/2011/layout/TabList"/>
    <dgm:cxn modelId="{51A2F125-9608-49F7-B8AB-91FF53DAD72D}" type="presParOf" srcId="{8E0F0726-5E92-4EC6-A162-F9D2B76F587C}" destId="{E991F10F-29D6-4424-90C6-39E3C9EA5B1C}" srcOrd="1" destOrd="0" presId="urn:microsoft.com/office/officeart/2011/layout/TabList"/>
    <dgm:cxn modelId="{32E28E29-082C-405D-AEB1-2C88B3C922D0}" type="presParOf" srcId="{8E0F0726-5E92-4EC6-A162-F9D2B76F587C}" destId="{F128D34C-1DF6-42F6-9169-E0D76BD4250C}" srcOrd="2" destOrd="0" presId="urn:microsoft.com/office/officeart/2011/layout/TabList"/>
    <dgm:cxn modelId="{E2EA2D31-F72C-4758-8F4F-ADCDDC91ABD9}" type="presParOf" srcId="{112B4D2A-2B60-49C8-BD9E-17C7FA377769}" destId="{A6AB3D76-01AA-45AC-860B-9775FA4E4D69}" srcOrd="3" destOrd="0" presId="urn:microsoft.com/office/officeart/2011/layout/TabList"/>
    <dgm:cxn modelId="{0828FF9D-AE40-4633-BE07-D12041B9FA00}" type="presParOf" srcId="{112B4D2A-2B60-49C8-BD9E-17C7FA377769}" destId="{B510B7AD-15C1-422E-9539-472D3E15B8E8}" srcOrd="4" destOrd="0" presId="urn:microsoft.com/office/officeart/2011/layout/TabList"/>
    <dgm:cxn modelId="{FA5153F7-19F4-44BE-9714-38FB8B3B8B12}" type="presParOf" srcId="{B510B7AD-15C1-422E-9539-472D3E15B8E8}" destId="{8A2DBF74-C1B3-448C-9297-EC8590326C13}" srcOrd="0" destOrd="0" presId="urn:microsoft.com/office/officeart/2011/layout/TabList"/>
    <dgm:cxn modelId="{B7442C5F-C42C-49B7-96D7-C42D9BCC208E}" type="presParOf" srcId="{B510B7AD-15C1-422E-9539-472D3E15B8E8}" destId="{664CD1D2-6282-4C23-9467-195449C3697E}" srcOrd="1" destOrd="0" presId="urn:microsoft.com/office/officeart/2011/layout/TabList"/>
    <dgm:cxn modelId="{93CF0370-66E5-4CAA-9A30-06ADAF318561}" type="presParOf" srcId="{B510B7AD-15C1-422E-9539-472D3E15B8E8}" destId="{06C684A3-D54B-47D4-B45B-2CBB12D2449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1369CD-0ECE-4ADC-B7C6-FC8619616607}" type="doc">
      <dgm:prSet loTypeId="urn:diagrams.loki3.com/BracketList" loCatId="list" qsTypeId="urn:microsoft.com/office/officeart/2005/8/quickstyle/3d2" qsCatId="3D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7BB82838-FF39-42ED-B099-FCC099361B04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E-Banking Services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E495D1AD-FB92-4E36-AA32-40C61231460F}" type="parTrans" cxnId="{0558F3B2-76E2-468B-88F8-9E158BF55D75}">
      <dgm:prSet/>
      <dgm:spPr/>
      <dgm:t>
        <a:bodyPr/>
        <a:lstStyle/>
        <a:p>
          <a:endParaRPr lang="en-US"/>
        </a:p>
      </dgm:t>
    </dgm:pt>
    <dgm:pt modelId="{F173E771-D028-4B58-BFAC-DA223355B5ED}" type="sibTrans" cxnId="{0558F3B2-76E2-468B-88F8-9E158BF55D75}">
      <dgm:prSet/>
      <dgm:spPr/>
      <dgm:t>
        <a:bodyPr/>
        <a:lstStyle/>
        <a:p>
          <a:endParaRPr lang="en-US"/>
        </a:p>
      </dgm:t>
    </dgm:pt>
    <dgm:pt modelId="{0F92DB3E-C28E-43B4-A7CB-1DB26C30DCD1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Includes mobile banking, internet banking, and digital wallets, providing convenient access to banking services anytime, anywhere.</a:t>
          </a:r>
        </a:p>
      </dgm:t>
    </dgm:pt>
    <dgm:pt modelId="{E8A5EC10-58D4-4F8C-89A6-4AD3008F68C2}" type="parTrans" cxnId="{7A4D7D0D-2DB3-4B7A-BE7D-C85D96618B17}">
      <dgm:prSet/>
      <dgm:spPr/>
      <dgm:t>
        <a:bodyPr/>
        <a:lstStyle/>
        <a:p>
          <a:endParaRPr lang="en-US"/>
        </a:p>
      </dgm:t>
    </dgm:pt>
    <dgm:pt modelId="{3C496E9A-E00F-4128-AADB-6007DD67F764}" type="sibTrans" cxnId="{7A4D7D0D-2DB3-4B7A-BE7D-C85D96618B17}">
      <dgm:prSet/>
      <dgm:spPr/>
      <dgm:t>
        <a:bodyPr/>
        <a:lstStyle/>
        <a:p>
          <a:endParaRPr lang="en-US"/>
        </a:p>
      </dgm:t>
    </dgm:pt>
    <dgm:pt modelId="{639F8039-8B63-4A68-8E93-853C55A8C7DF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Security Measures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846E02E5-36F9-45B2-A83E-B71E72E4ABE5}" type="parTrans" cxnId="{D8FD9867-1F9E-4BE6-BA56-5C0BB3869A47}">
      <dgm:prSet/>
      <dgm:spPr/>
      <dgm:t>
        <a:bodyPr/>
        <a:lstStyle/>
        <a:p>
          <a:endParaRPr lang="en-US"/>
        </a:p>
      </dgm:t>
    </dgm:pt>
    <dgm:pt modelId="{180C51C9-6BBB-48F8-ABDB-EF42E0BE8FA6}" type="sibTrans" cxnId="{D8FD9867-1F9E-4BE6-BA56-5C0BB3869A47}">
      <dgm:prSet/>
      <dgm:spPr/>
      <dgm:t>
        <a:bodyPr/>
        <a:lstStyle/>
        <a:p>
          <a:endParaRPr lang="en-US"/>
        </a:p>
      </dgm:t>
    </dgm:pt>
    <dgm:pt modelId="{590F5A14-B95F-4D21-921C-2A4203895511}">
      <dgm:prSet custT="1"/>
      <dgm:spPr/>
      <dgm:t>
        <a:bodyPr/>
        <a:lstStyle/>
        <a:p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Banks implement encryption, two-factor authentication, and fraud detection systems to protect users' financial information.</a:t>
          </a:r>
        </a:p>
      </dgm:t>
    </dgm:pt>
    <dgm:pt modelId="{5D23BD18-E9A2-43FC-8583-6FA46D4753A9}" type="parTrans" cxnId="{0009D842-69FD-429B-8DE2-366D68B46F5E}">
      <dgm:prSet/>
      <dgm:spPr/>
      <dgm:t>
        <a:bodyPr/>
        <a:lstStyle/>
        <a:p>
          <a:endParaRPr lang="en-US"/>
        </a:p>
      </dgm:t>
    </dgm:pt>
    <dgm:pt modelId="{AF2B452D-97A2-4F05-BC4B-0AC243649D7B}" type="sibTrans" cxnId="{0009D842-69FD-429B-8DE2-366D68B46F5E}">
      <dgm:prSet/>
      <dgm:spPr/>
      <dgm:t>
        <a:bodyPr/>
        <a:lstStyle/>
        <a:p>
          <a:endParaRPr lang="en-US"/>
        </a:p>
      </dgm:t>
    </dgm:pt>
    <dgm:pt modelId="{C624559E-F935-460B-B4EC-69F2CA25A5B4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Fintech Impact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10B13BF2-F879-47D2-9989-944CACB2BFA2}" type="parTrans" cxnId="{2370E04D-61CC-4EF8-85B1-6CE9F565349B}">
      <dgm:prSet/>
      <dgm:spPr/>
      <dgm:t>
        <a:bodyPr/>
        <a:lstStyle/>
        <a:p>
          <a:endParaRPr lang="en-US"/>
        </a:p>
      </dgm:t>
    </dgm:pt>
    <dgm:pt modelId="{7565609C-9003-4799-A285-2CBAC62414EE}" type="sibTrans" cxnId="{2370E04D-61CC-4EF8-85B1-6CE9F565349B}">
      <dgm:prSet/>
      <dgm:spPr/>
      <dgm:t>
        <a:bodyPr/>
        <a:lstStyle/>
        <a:p>
          <a:endParaRPr lang="en-US"/>
        </a:p>
      </dgm:t>
    </dgm:pt>
    <dgm:pt modelId="{8E015166-AAB8-450A-BE60-CE851020E20D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Fintech innovations, like blockchain and digital currencies, are transforming traditional banking by making transactions faster, more secure, and cost-effective.</a:t>
          </a:r>
        </a:p>
      </dgm:t>
    </dgm:pt>
    <dgm:pt modelId="{23A4987A-DE32-41B2-94E7-79A3AC4E1E44}" type="parTrans" cxnId="{25E5ED92-375C-40BE-91D3-6E2FB6A0CAC5}">
      <dgm:prSet/>
      <dgm:spPr/>
      <dgm:t>
        <a:bodyPr/>
        <a:lstStyle/>
        <a:p>
          <a:endParaRPr lang="en-US"/>
        </a:p>
      </dgm:t>
    </dgm:pt>
    <dgm:pt modelId="{CB43E566-83D9-4D7B-A85A-B92C4D6AFD26}" type="sibTrans" cxnId="{25E5ED92-375C-40BE-91D3-6E2FB6A0CAC5}">
      <dgm:prSet/>
      <dgm:spPr/>
      <dgm:t>
        <a:bodyPr/>
        <a:lstStyle/>
        <a:p>
          <a:endParaRPr lang="en-US"/>
        </a:p>
      </dgm:t>
    </dgm:pt>
    <dgm:pt modelId="{5EB4720E-D821-4FCB-8F8B-9E52118D3274}" type="pres">
      <dgm:prSet presAssocID="{421369CD-0ECE-4ADC-B7C6-FC8619616607}" presName="Name0" presStyleCnt="0">
        <dgm:presLayoutVars>
          <dgm:dir/>
          <dgm:animLvl val="lvl"/>
          <dgm:resizeHandles val="exact"/>
        </dgm:presLayoutVars>
      </dgm:prSet>
      <dgm:spPr/>
    </dgm:pt>
    <dgm:pt modelId="{5E0412E0-AE6C-45BA-BCA6-1C9220A70F73}" type="pres">
      <dgm:prSet presAssocID="{7BB82838-FF39-42ED-B099-FCC099361B04}" presName="linNode" presStyleCnt="0"/>
      <dgm:spPr/>
    </dgm:pt>
    <dgm:pt modelId="{ECBC399F-5585-49BB-9CF5-10D2845BA4B4}" type="pres">
      <dgm:prSet presAssocID="{7BB82838-FF39-42ED-B099-FCC099361B04}" presName="parTx" presStyleLbl="revTx" presStyleIdx="0" presStyleCnt="3">
        <dgm:presLayoutVars>
          <dgm:chMax val="1"/>
          <dgm:bulletEnabled val="1"/>
        </dgm:presLayoutVars>
      </dgm:prSet>
      <dgm:spPr/>
    </dgm:pt>
    <dgm:pt modelId="{81CACBAE-A6F6-4CAE-B4FF-F502E68A72C1}" type="pres">
      <dgm:prSet presAssocID="{7BB82838-FF39-42ED-B099-FCC099361B04}" presName="bracket" presStyleLbl="parChTrans1D1" presStyleIdx="0" presStyleCnt="3"/>
      <dgm:spPr/>
    </dgm:pt>
    <dgm:pt modelId="{E05FDD8D-4791-4A9F-BDA0-3B71A0EDDD8A}" type="pres">
      <dgm:prSet presAssocID="{7BB82838-FF39-42ED-B099-FCC099361B04}" presName="spH" presStyleCnt="0"/>
      <dgm:spPr/>
    </dgm:pt>
    <dgm:pt modelId="{1C9026C8-DC27-4258-9271-B79B61C67929}" type="pres">
      <dgm:prSet presAssocID="{7BB82838-FF39-42ED-B099-FCC099361B04}" presName="desTx" presStyleLbl="node1" presStyleIdx="0" presStyleCnt="3">
        <dgm:presLayoutVars>
          <dgm:bulletEnabled val="1"/>
        </dgm:presLayoutVars>
      </dgm:prSet>
      <dgm:spPr/>
    </dgm:pt>
    <dgm:pt modelId="{62868665-DF00-4D9F-A35C-5147752A1D89}" type="pres">
      <dgm:prSet presAssocID="{F173E771-D028-4B58-BFAC-DA223355B5ED}" presName="spV" presStyleCnt="0"/>
      <dgm:spPr/>
    </dgm:pt>
    <dgm:pt modelId="{9BFDB5EE-C042-487E-9C1B-18415B2CABA0}" type="pres">
      <dgm:prSet presAssocID="{639F8039-8B63-4A68-8E93-853C55A8C7DF}" presName="linNode" presStyleCnt="0"/>
      <dgm:spPr/>
    </dgm:pt>
    <dgm:pt modelId="{C94D6EA1-B495-46B7-9A02-8BA8038A5B7F}" type="pres">
      <dgm:prSet presAssocID="{639F8039-8B63-4A68-8E93-853C55A8C7DF}" presName="parTx" presStyleLbl="revTx" presStyleIdx="1" presStyleCnt="3">
        <dgm:presLayoutVars>
          <dgm:chMax val="1"/>
          <dgm:bulletEnabled val="1"/>
        </dgm:presLayoutVars>
      </dgm:prSet>
      <dgm:spPr/>
    </dgm:pt>
    <dgm:pt modelId="{DC3921E0-D856-4BA1-A50A-FB7A9F0AEBC9}" type="pres">
      <dgm:prSet presAssocID="{639F8039-8B63-4A68-8E93-853C55A8C7DF}" presName="bracket" presStyleLbl="parChTrans1D1" presStyleIdx="1" presStyleCnt="3"/>
      <dgm:spPr/>
    </dgm:pt>
    <dgm:pt modelId="{4FADD015-7A44-4A49-8FF7-FADC4986286D}" type="pres">
      <dgm:prSet presAssocID="{639F8039-8B63-4A68-8E93-853C55A8C7DF}" presName="spH" presStyleCnt="0"/>
      <dgm:spPr/>
    </dgm:pt>
    <dgm:pt modelId="{B8BB599E-D401-4181-A815-EB0884F6B038}" type="pres">
      <dgm:prSet presAssocID="{639F8039-8B63-4A68-8E93-853C55A8C7DF}" presName="desTx" presStyleLbl="node1" presStyleIdx="1" presStyleCnt="3">
        <dgm:presLayoutVars>
          <dgm:bulletEnabled val="1"/>
        </dgm:presLayoutVars>
      </dgm:prSet>
      <dgm:spPr/>
    </dgm:pt>
    <dgm:pt modelId="{529953BD-BA2A-417F-8297-74F5855CF0F8}" type="pres">
      <dgm:prSet presAssocID="{180C51C9-6BBB-48F8-ABDB-EF42E0BE8FA6}" presName="spV" presStyleCnt="0"/>
      <dgm:spPr/>
    </dgm:pt>
    <dgm:pt modelId="{CB56B978-58E0-4FBE-8AC2-71CC86536938}" type="pres">
      <dgm:prSet presAssocID="{C624559E-F935-460B-B4EC-69F2CA25A5B4}" presName="linNode" presStyleCnt="0"/>
      <dgm:spPr/>
    </dgm:pt>
    <dgm:pt modelId="{06CE0F70-87BD-45F2-B372-2FDDC6AA528F}" type="pres">
      <dgm:prSet presAssocID="{C624559E-F935-460B-B4EC-69F2CA25A5B4}" presName="parTx" presStyleLbl="revTx" presStyleIdx="2" presStyleCnt="3">
        <dgm:presLayoutVars>
          <dgm:chMax val="1"/>
          <dgm:bulletEnabled val="1"/>
        </dgm:presLayoutVars>
      </dgm:prSet>
      <dgm:spPr/>
    </dgm:pt>
    <dgm:pt modelId="{183B236B-DB7A-408A-81CB-B30641CC10D1}" type="pres">
      <dgm:prSet presAssocID="{C624559E-F935-460B-B4EC-69F2CA25A5B4}" presName="bracket" presStyleLbl="parChTrans1D1" presStyleIdx="2" presStyleCnt="3"/>
      <dgm:spPr/>
    </dgm:pt>
    <dgm:pt modelId="{CB6315BD-5233-47F9-A2AB-D5E523BA8660}" type="pres">
      <dgm:prSet presAssocID="{C624559E-F935-460B-B4EC-69F2CA25A5B4}" presName="spH" presStyleCnt="0"/>
      <dgm:spPr/>
    </dgm:pt>
    <dgm:pt modelId="{68A2CB69-7CAA-4534-8E6D-16CA89979397}" type="pres">
      <dgm:prSet presAssocID="{C624559E-F935-460B-B4EC-69F2CA25A5B4}" presName="desTx" presStyleLbl="node1" presStyleIdx="2" presStyleCnt="3">
        <dgm:presLayoutVars>
          <dgm:bulletEnabled val="1"/>
        </dgm:presLayoutVars>
      </dgm:prSet>
      <dgm:spPr/>
    </dgm:pt>
  </dgm:ptLst>
  <dgm:cxnLst>
    <dgm:cxn modelId="{7A4D7D0D-2DB3-4B7A-BE7D-C85D96618B17}" srcId="{7BB82838-FF39-42ED-B099-FCC099361B04}" destId="{0F92DB3E-C28E-43B4-A7CB-1DB26C30DCD1}" srcOrd="0" destOrd="0" parTransId="{E8A5EC10-58D4-4F8C-89A6-4AD3008F68C2}" sibTransId="{3C496E9A-E00F-4128-AADB-6007DD67F764}"/>
    <dgm:cxn modelId="{87FB061E-6BC3-497B-A315-41EA93DEEE32}" type="presOf" srcId="{639F8039-8B63-4A68-8E93-853C55A8C7DF}" destId="{C94D6EA1-B495-46B7-9A02-8BA8038A5B7F}" srcOrd="0" destOrd="0" presId="urn:diagrams.loki3.com/BracketList"/>
    <dgm:cxn modelId="{77960A5D-1BD0-4A67-9BA9-0676027A5BA4}" type="presOf" srcId="{C624559E-F935-460B-B4EC-69F2CA25A5B4}" destId="{06CE0F70-87BD-45F2-B372-2FDDC6AA528F}" srcOrd="0" destOrd="0" presId="urn:diagrams.loki3.com/BracketList"/>
    <dgm:cxn modelId="{0009D842-69FD-429B-8DE2-366D68B46F5E}" srcId="{639F8039-8B63-4A68-8E93-853C55A8C7DF}" destId="{590F5A14-B95F-4D21-921C-2A4203895511}" srcOrd="0" destOrd="0" parTransId="{5D23BD18-E9A2-43FC-8583-6FA46D4753A9}" sibTransId="{AF2B452D-97A2-4F05-BC4B-0AC243649D7B}"/>
    <dgm:cxn modelId="{D8FD9867-1F9E-4BE6-BA56-5C0BB3869A47}" srcId="{421369CD-0ECE-4ADC-B7C6-FC8619616607}" destId="{639F8039-8B63-4A68-8E93-853C55A8C7DF}" srcOrd="1" destOrd="0" parTransId="{846E02E5-36F9-45B2-A83E-B71E72E4ABE5}" sibTransId="{180C51C9-6BBB-48F8-ABDB-EF42E0BE8FA6}"/>
    <dgm:cxn modelId="{2370E04D-61CC-4EF8-85B1-6CE9F565349B}" srcId="{421369CD-0ECE-4ADC-B7C6-FC8619616607}" destId="{C624559E-F935-460B-B4EC-69F2CA25A5B4}" srcOrd="2" destOrd="0" parTransId="{10B13BF2-F879-47D2-9989-944CACB2BFA2}" sibTransId="{7565609C-9003-4799-A285-2CBAC62414EE}"/>
    <dgm:cxn modelId="{E3890272-64D4-44C2-99F8-375BC692BE3D}" type="presOf" srcId="{8E015166-AAB8-450A-BE60-CE851020E20D}" destId="{68A2CB69-7CAA-4534-8E6D-16CA89979397}" srcOrd="0" destOrd="0" presId="urn:diagrams.loki3.com/BracketList"/>
    <dgm:cxn modelId="{F3020381-767C-4D4C-ACA7-A8624B00433A}" type="presOf" srcId="{7BB82838-FF39-42ED-B099-FCC099361B04}" destId="{ECBC399F-5585-49BB-9CF5-10D2845BA4B4}" srcOrd="0" destOrd="0" presId="urn:diagrams.loki3.com/BracketList"/>
    <dgm:cxn modelId="{25E5ED92-375C-40BE-91D3-6E2FB6A0CAC5}" srcId="{C624559E-F935-460B-B4EC-69F2CA25A5B4}" destId="{8E015166-AAB8-450A-BE60-CE851020E20D}" srcOrd="0" destOrd="0" parTransId="{23A4987A-DE32-41B2-94E7-79A3AC4E1E44}" sibTransId="{CB43E566-83D9-4D7B-A85A-B92C4D6AFD26}"/>
    <dgm:cxn modelId="{C532F196-5308-4373-938A-1FB6786545F2}" type="presOf" srcId="{421369CD-0ECE-4ADC-B7C6-FC8619616607}" destId="{5EB4720E-D821-4FCB-8F8B-9E52118D3274}" srcOrd="0" destOrd="0" presId="urn:diagrams.loki3.com/BracketList"/>
    <dgm:cxn modelId="{0558F3B2-76E2-468B-88F8-9E158BF55D75}" srcId="{421369CD-0ECE-4ADC-B7C6-FC8619616607}" destId="{7BB82838-FF39-42ED-B099-FCC099361B04}" srcOrd="0" destOrd="0" parTransId="{E495D1AD-FB92-4E36-AA32-40C61231460F}" sibTransId="{F173E771-D028-4B58-BFAC-DA223355B5ED}"/>
    <dgm:cxn modelId="{E3FDEDE8-92D2-4DC1-BB5F-598088F9FA21}" type="presOf" srcId="{590F5A14-B95F-4D21-921C-2A4203895511}" destId="{B8BB599E-D401-4181-A815-EB0884F6B038}" srcOrd="0" destOrd="0" presId="urn:diagrams.loki3.com/BracketList"/>
    <dgm:cxn modelId="{124691F9-02D4-413B-B6E3-6AC8CE850492}" type="presOf" srcId="{0F92DB3E-C28E-43B4-A7CB-1DB26C30DCD1}" destId="{1C9026C8-DC27-4258-9271-B79B61C67929}" srcOrd="0" destOrd="0" presId="urn:diagrams.loki3.com/BracketList"/>
    <dgm:cxn modelId="{DA5D8167-DE75-43AC-8D38-4794EA77C8BC}" type="presParOf" srcId="{5EB4720E-D821-4FCB-8F8B-9E52118D3274}" destId="{5E0412E0-AE6C-45BA-BCA6-1C9220A70F73}" srcOrd="0" destOrd="0" presId="urn:diagrams.loki3.com/BracketList"/>
    <dgm:cxn modelId="{525BCABB-0ABB-44A3-9651-AE445773BA57}" type="presParOf" srcId="{5E0412E0-AE6C-45BA-BCA6-1C9220A70F73}" destId="{ECBC399F-5585-49BB-9CF5-10D2845BA4B4}" srcOrd="0" destOrd="0" presId="urn:diagrams.loki3.com/BracketList"/>
    <dgm:cxn modelId="{AAC5A768-F577-4BE0-93D8-EEAED4000903}" type="presParOf" srcId="{5E0412E0-AE6C-45BA-BCA6-1C9220A70F73}" destId="{81CACBAE-A6F6-4CAE-B4FF-F502E68A72C1}" srcOrd="1" destOrd="0" presId="urn:diagrams.loki3.com/BracketList"/>
    <dgm:cxn modelId="{6E23320C-AB78-4FBE-9E0B-AABB3DFFA36D}" type="presParOf" srcId="{5E0412E0-AE6C-45BA-BCA6-1C9220A70F73}" destId="{E05FDD8D-4791-4A9F-BDA0-3B71A0EDDD8A}" srcOrd="2" destOrd="0" presId="urn:diagrams.loki3.com/BracketList"/>
    <dgm:cxn modelId="{B6EB460F-3914-4EA1-A062-AD76F3E17E46}" type="presParOf" srcId="{5E0412E0-AE6C-45BA-BCA6-1C9220A70F73}" destId="{1C9026C8-DC27-4258-9271-B79B61C67929}" srcOrd="3" destOrd="0" presId="urn:diagrams.loki3.com/BracketList"/>
    <dgm:cxn modelId="{D4AE7D0D-47A9-4CF5-8542-46D13F315A95}" type="presParOf" srcId="{5EB4720E-D821-4FCB-8F8B-9E52118D3274}" destId="{62868665-DF00-4D9F-A35C-5147752A1D89}" srcOrd="1" destOrd="0" presId="urn:diagrams.loki3.com/BracketList"/>
    <dgm:cxn modelId="{D39F0163-38CA-430F-85A8-CB91EC294EBB}" type="presParOf" srcId="{5EB4720E-D821-4FCB-8F8B-9E52118D3274}" destId="{9BFDB5EE-C042-487E-9C1B-18415B2CABA0}" srcOrd="2" destOrd="0" presId="urn:diagrams.loki3.com/BracketList"/>
    <dgm:cxn modelId="{FDC0A274-B832-4A82-B227-0788AE1900E5}" type="presParOf" srcId="{9BFDB5EE-C042-487E-9C1B-18415B2CABA0}" destId="{C94D6EA1-B495-46B7-9A02-8BA8038A5B7F}" srcOrd="0" destOrd="0" presId="urn:diagrams.loki3.com/BracketList"/>
    <dgm:cxn modelId="{DD8765B3-2D5B-4AB5-A620-0CAEFED097DC}" type="presParOf" srcId="{9BFDB5EE-C042-487E-9C1B-18415B2CABA0}" destId="{DC3921E0-D856-4BA1-A50A-FB7A9F0AEBC9}" srcOrd="1" destOrd="0" presId="urn:diagrams.loki3.com/BracketList"/>
    <dgm:cxn modelId="{7D821817-D635-4D51-8FD8-EEBF6FB4A1C4}" type="presParOf" srcId="{9BFDB5EE-C042-487E-9C1B-18415B2CABA0}" destId="{4FADD015-7A44-4A49-8FF7-FADC4986286D}" srcOrd="2" destOrd="0" presId="urn:diagrams.loki3.com/BracketList"/>
    <dgm:cxn modelId="{25824917-37B8-4535-B860-E205732B62BB}" type="presParOf" srcId="{9BFDB5EE-C042-487E-9C1B-18415B2CABA0}" destId="{B8BB599E-D401-4181-A815-EB0884F6B038}" srcOrd="3" destOrd="0" presId="urn:diagrams.loki3.com/BracketList"/>
    <dgm:cxn modelId="{98CEDC61-C014-4AFD-BCCF-B8B5740FCA70}" type="presParOf" srcId="{5EB4720E-D821-4FCB-8F8B-9E52118D3274}" destId="{529953BD-BA2A-417F-8297-74F5855CF0F8}" srcOrd="3" destOrd="0" presId="urn:diagrams.loki3.com/BracketList"/>
    <dgm:cxn modelId="{A335105C-CEAB-44C1-872B-81F941F3459F}" type="presParOf" srcId="{5EB4720E-D821-4FCB-8F8B-9E52118D3274}" destId="{CB56B978-58E0-4FBE-8AC2-71CC86536938}" srcOrd="4" destOrd="0" presId="urn:diagrams.loki3.com/BracketList"/>
    <dgm:cxn modelId="{7F9303B1-E542-4E6A-BE35-BBBBBDDFB275}" type="presParOf" srcId="{CB56B978-58E0-4FBE-8AC2-71CC86536938}" destId="{06CE0F70-87BD-45F2-B372-2FDDC6AA528F}" srcOrd="0" destOrd="0" presId="urn:diagrams.loki3.com/BracketList"/>
    <dgm:cxn modelId="{EBC198CF-439D-412F-89B5-EAD9FC9C1E9F}" type="presParOf" srcId="{CB56B978-58E0-4FBE-8AC2-71CC86536938}" destId="{183B236B-DB7A-408A-81CB-B30641CC10D1}" srcOrd="1" destOrd="0" presId="urn:diagrams.loki3.com/BracketList"/>
    <dgm:cxn modelId="{6DE67038-15F9-4CBE-B611-4631CFE54674}" type="presParOf" srcId="{CB56B978-58E0-4FBE-8AC2-71CC86536938}" destId="{CB6315BD-5233-47F9-A2AB-D5E523BA8660}" srcOrd="2" destOrd="0" presId="urn:diagrams.loki3.com/BracketList"/>
    <dgm:cxn modelId="{31E8B175-AE1A-4229-8460-B2708D1DA6A7}" type="presParOf" srcId="{CB56B978-58E0-4FBE-8AC2-71CC86536938}" destId="{68A2CB69-7CAA-4534-8E6D-16CA8997939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7D171-4285-4FF0-BFA4-5D64E6BE01B8}">
      <dsp:nvSpPr>
        <dsp:cNvPr id="0" name=""/>
        <dsp:cNvSpPr/>
      </dsp:nvSpPr>
      <dsp:spPr>
        <a:xfrm>
          <a:off x="2535" y="0"/>
          <a:ext cx="2487699" cy="43513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Accepting Deposits</a:t>
          </a:r>
          <a:r>
            <a:rPr lang="en-US" sz="3600" kern="1200"/>
            <a:t>:</a:t>
          </a:r>
        </a:p>
      </dsp:txBody>
      <dsp:txXfrm>
        <a:off x="2535" y="0"/>
        <a:ext cx="2487699" cy="1305401"/>
      </dsp:txXfrm>
    </dsp:sp>
    <dsp:sp modelId="{75A6C8CB-F7C4-4D7A-B066-C81808706A12}">
      <dsp:nvSpPr>
        <dsp:cNvPr id="0" name=""/>
        <dsp:cNvSpPr/>
      </dsp:nvSpPr>
      <dsp:spPr>
        <a:xfrm>
          <a:off x="251305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Banks provide a safe place for individuals and businesses to deposit their money, offering savings and checking accounts.</a:t>
          </a:r>
        </a:p>
      </dsp:txBody>
      <dsp:txXfrm>
        <a:off x="309595" y="1363691"/>
        <a:ext cx="1873579" cy="2711789"/>
      </dsp:txXfrm>
    </dsp:sp>
    <dsp:sp modelId="{2DC711E9-5C77-4655-8091-37D840E7D6B1}">
      <dsp:nvSpPr>
        <dsp:cNvPr id="0" name=""/>
        <dsp:cNvSpPr/>
      </dsp:nvSpPr>
      <dsp:spPr>
        <a:xfrm>
          <a:off x="2676811" y="0"/>
          <a:ext cx="2487699" cy="43513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Lending Money</a:t>
          </a:r>
          <a:r>
            <a:rPr lang="en-US" sz="3600" kern="1200"/>
            <a:t>:</a:t>
          </a:r>
        </a:p>
      </dsp:txBody>
      <dsp:txXfrm>
        <a:off x="2676811" y="0"/>
        <a:ext cx="2487699" cy="1305401"/>
      </dsp:txXfrm>
    </dsp:sp>
    <dsp:sp modelId="{C87CC46F-ADC6-4B3C-AF40-1A1709FC25B9}">
      <dsp:nvSpPr>
        <dsp:cNvPr id="0" name=""/>
        <dsp:cNvSpPr/>
      </dsp:nvSpPr>
      <dsp:spPr>
        <a:xfrm>
          <a:off x="2925581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Banks lend money to individuals, businesses, and governments to finance various activities, charging interest as their income.</a:t>
          </a:r>
        </a:p>
      </dsp:txBody>
      <dsp:txXfrm>
        <a:off x="2983871" y="1363691"/>
        <a:ext cx="1873579" cy="2711789"/>
      </dsp:txXfrm>
    </dsp:sp>
    <dsp:sp modelId="{50AB9DB0-2769-4690-9846-0E5ED3305378}">
      <dsp:nvSpPr>
        <dsp:cNvPr id="0" name=""/>
        <dsp:cNvSpPr/>
      </dsp:nvSpPr>
      <dsp:spPr>
        <a:xfrm>
          <a:off x="5351088" y="0"/>
          <a:ext cx="2487699" cy="43513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Payment Services</a:t>
          </a:r>
          <a:r>
            <a:rPr lang="en-US" sz="3600" kern="1200"/>
            <a:t>:</a:t>
          </a:r>
        </a:p>
      </dsp:txBody>
      <dsp:txXfrm>
        <a:off x="5351088" y="0"/>
        <a:ext cx="2487699" cy="1305401"/>
      </dsp:txXfrm>
    </dsp:sp>
    <dsp:sp modelId="{284444CC-CD7C-4751-A083-6B5CEBAE3EBB}">
      <dsp:nvSpPr>
        <dsp:cNvPr id="0" name=""/>
        <dsp:cNvSpPr/>
      </dsp:nvSpPr>
      <dsp:spPr>
        <a:xfrm>
          <a:off x="5599858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Banks facilitate payments through checks, debit cards, and online banking, enabling smooth financial transactions.</a:t>
          </a:r>
        </a:p>
      </dsp:txBody>
      <dsp:txXfrm>
        <a:off x="5658148" y="1363691"/>
        <a:ext cx="1873579" cy="2711789"/>
      </dsp:txXfrm>
    </dsp:sp>
    <dsp:sp modelId="{F50621AC-7366-4D4F-AB34-5D2AE9F1058F}">
      <dsp:nvSpPr>
        <dsp:cNvPr id="0" name=""/>
        <dsp:cNvSpPr/>
      </dsp:nvSpPr>
      <dsp:spPr>
        <a:xfrm>
          <a:off x="8025365" y="0"/>
          <a:ext cx="2487699" cy="43513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Investment Services</a:t>
          </a:r>
          <a:r>
            <a:rPr lang="en-US" sz="3600" kern="1200"/>
            <a:t>:</a:t>
          </a:r>
        </a:p>
      </dsp:txBody>
      <dsp:txXfrm>
        <a:off x="8025365" y="0"/>
        <a:ext cx="2487699" cy="1305401"/>
      </dsp:txXfrm>
    </dsp:sp>
    <dsp:sp modelId="{8711AB79-8725-47B5-8E7D-BD9BD52D515A}">
      <dsp:nvSpPr>
        <dsp:cNvPr id="0" name=""/>
        <dsp:cNvSpPr/>
      </dsp:nvSpPr>
      <dsp:spPr>
        <a:xfrm>
          <a:off x="8274135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Banks offer investment products, such as mutual funds and bonds, to help clients grow their wealth.</a:t>
          </a:r>
        </a:p>
      </dsp:txBody>
      <dsp:txXfrm>
        <a:off x="8332425" y="1363691"/>
        <a:ext cx="1873579" cy="2711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E52257-451F-4492-BE34-B04CB11CB5DD}">
      <dsp:nvSpPr>
        <dsp:cNvPr id="0" name=""/>
        <dsp:cNvSpPr/>
      </dsp:nvSpPr>
      <dsp:spPr>
        <a:xfrm>
          <a:off x="1925" y="930856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Savings Account</a:t>
          </a:r>
          <a:r>
            <a:rPr lang="en-US" sz="2300" kern="1200"/>
            <a:t>:</a:t>
          </a:r>
        </a:p>
      </dsp:txBody>
      <dsp:txXfrm>
        <a:off x="34333" y="963264"/>
        <a:ext cx="2148183" cy="1041683"/>
      </dsp:txXfrm>
    </dsp:sp>
    <dsp:sp modelId="{5A46BBE6-D642-418F-B986-8150C86D7D86}">
      <dsp:nvSpPr>
        <dsp:cNvPr id="0" name=""/>
        <dsp:cNvSpPr/>
      </dsp:nvSpPr>
      <dsp:spPr>
        <a:xfrm>
          <a:off x="22322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4E715-0293-47F8-915F-691FA2873C11}">
      <dsp:nvSpPr>
        <dsp:cNvPr id="0" name=""/>
        <dsp:cNvSpPr/>
      </dsp:nvSpPr>
      <dsp:spPr>
        <a:xfrm>
          <a:off x="444525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Designed for individuals to save money and earn interest. It offers liquidity but with limited transaction capability.</a:t>
          </a:r>
        </a:p>
      </dsp:txBody>
      <dsp:txXfrm>
        <a:off x="476933" y="2346389"/>
        <a:ext cx="1705583" cy="1041683"/>
      </dsp:txXfrm>
    </dsp:sp>
    <dsp:sp modelId="{AE7D6253-E93C-48F8-AE09-A4D02BFECB77}">
      <dsp:nvSpPr>
        <dsp:cNvPr id="0" name=""/>
        <dsp:cNvSpPr/>
      </dsp:nvSpPr>
      <dsp:spPr>
        <a:xfrm>
          <a:off x="2768175" y="930856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Current Account</a:t>
          </a:r>
          <a:r>
            <a:rPr lang="en-US" sz="2300" kern="1200"/>
            <a:t>:</a:t>
          </a:r>
        </a:p>
      </dsp:txBody>
      <dsp:txXfrm>
        <a:off x="2800583" y="963264"/>
        <a:ext cx="2148183" cy="1041683"/>
      </dsp:txXfrm>
    </dsp:sp>
    <dsp:sp modelId="{B498325B-35D7-4893-87CB-485EE8941969}">
      <dsp:nvSpPr>
        <dsp:cNvPr id="0" name=""/>
        <dsp:cNvSpPr/>
      </dsp:nvSpPr>
      <dsp:spPr>
        <a:xfrm>
          <a:off x="298947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96206-6D3E-4C8A-80E8-A48D8F63F1A0}">
      <dsp:nvSpPr>
        <dsp:cNvPr id="0" name=""/>
        <dsp:cNvSpPr/>
      </dsp:nvSpPr>
      <dsp:spPr>
        <a:xfrm>
          <a:off x="3210775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Used primarily for business transactions, allowing unlimited withdrawals and deposits without interest.</a:t>
          </a:r>
        </a:p>
      </dsp:txBody>
      <dsp:txXfrm>
        <a:off x="3243183" y="2346389"/>
        <a:ext cx="1705583" cy="1041683"/>
      </dsp:txXfrm>
    </dsp:sp>
    <dsp:sp modelId="{DC917166-B664-4110-88AF-183DFCC9576A}">
      <dsp:nvSpPr>
        <dsp:cNvPr id="0" name=""/>
        <dsp:cNvSpPr/>
      </dsp:nvSpPr>
      <dsp:spPr>
        <a:xfrm>
          <a:off x="5534424" y="930856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Fixed Deposit Account</a:t>
          </a:r>
          <a:r>
            <a:rPr lang="en-US" sz="2300" kern="1200"/>
            <a:t>:</a:t>
          </a:r>
        </a:p>
      </dsp:txBody>
      <dsp:txXfrm>
        <a:off x="5566832" y="963264"/>
        <a:ext cx="2148183" cy="1041683"/>
      </dsp:txXfrm>
    </dsp:sp>
    <dsp:sp modelId="{A4512728-B1D6-4156-8C6B-D7BE3F5C222D}">
      <dsp:nvSpPr>
        <dsp:cNvPr id="0" name=""/>
        <dsp:cNvSpPr/>
      </dsp:nvSpPr>
      <dsp:spPr>
        <a:xfrm>
          <a:off x="575572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0F80F-83B0-410E-ACB7-6934866777D9}">
      <dsp:nvSpPr>
        <dsp:cNvPr id="0" name=""/>
        <dsp:cNvSpPr/>
      </dsp:nvSpPr>
      <dsp:spPr>
        <a:xfrm>
          <a:off x="5977024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A type of savings account where funds are deposited for a fixed period at a higher interest rate.</a:t>
          </a:r>
        </a:p>
      </dsp:txBody>
      <dsp:txXfrm>
        <a:off x="6009432" y="2346389"/>
        <a:ext cx="1705583" cy="1041683"/>
      </dsp:txXfrm>
    </dsp:sp>
    <dsp:sp modelId="{F961B0C9-2D4A-4BAA-8F7A-B88C98231981}">
      <dsp:nvSpPr>
        <dsp:cNvPr id="0" name=""/>
        <dsp:cNvSpPr/>
      </dsp:nvSpPr>
      <dsp:spPr>
        <a:xfrm>
          <a:off x="8300674" y="930856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Recurring Deposit Account</a:t>
          </a:r>
          <a:r>
            <a:rPr lang="en-US" sz="2300" kern="1200"/>
            <a:t>:</a:t>
          </a:r>
        </a:p>
      </dsp:txBody>
      <dsp:txXfrm>
        <a:off x="8333082" y="963264"/>
        <a:ext cx="2148183" cy="1041683"/>
      </dsp:txXfrm>
    </dsp:sp>
    <dsp:sp modelId="{F8CF6D7B-DD18-4B1B-9A83-DED51BE7CF41}">
      <dsp:nvSpPr>
        <dsp:cNvPr id="0" name=""/>
        <dsp:cNvSpPr/>
      </dsp:nvSpPr>
      <dsp:spPr>
        <a:xfrm>
          <a:off x="852197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3461EB-460E-45A3-8A96-DA63F3B2DE0D}">
      <dsp:nvSpPr>
        <dsp:cNvPr id="0" name=""/>
        <dsp:cNvSpPr/>
      </dsp:nvSpPr>
      <dsp:spPr>
        <a:xfrm>
          <a:off x="8743274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A deposit account that requires regular monthly contributions for a specified period.</a:t>
          </a:r>
        </a:p>
      </dsp:txBody>
      <dsp:txXfrm>
        <a:off x="8775682" y="2346389"/>
        <a:ext cx="1705583" cy="1041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684A3-D54B-47D4-B45B-2CBB12D2449D}">
      <dsp:nvSpPr>
        <dsp:cNvPr id="0" name=""/>
        <dsp:cNvSpPr/>
      </dsp:nvSpPr>
      <dsp:spPr>
        <a:xfrm>
          <a:off x="0" y="4351191"/>
          <a:ext cx="10515600" cy="0"/>
        </a:xfrm>
        <a:prstGeom prst="line">
          <a:avLst/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28D34C-1DF6-42F6-9169-E0D76BD4250C}">
      <dsp:nvSpPr>
        <dsp:cNvPr id="0" name=""/>
        <dsp:cNvSpPr/>
      </dsp:nvSpPr>
      <dsp:spPr>
        <a:xfrm>
          <a:off x="0" y="2877450"/>
          <a:ext cx="10515600" cy="0"/>
        </a:xfrm>
        <a:prstGeom prst="line">
          <a:avLst/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08FD3-0782-4C04-ABFF-B5FE559742B6}">
      <dsp:nvSpPr>
        <dsp:cNvPr id="0" name=""/>
        <dsp:cNvSpPr/>
      </dsp:nvSpPr>
      <dsp:spPr>
        <a:xfrm>
          <a:off x="0" y="1403709"/>
          <a:ext cx="10515600" cy="0"/>
        </a:xfrm>
        <a:prstGeom prst="line">
          <a:avLst/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6430A-1440-4B4E-9A27-C99E68343E35}">
      <dsp:nvSpPr>
        <dsp:cNvPr id="0" name=""/>
        <dsp:cNvSpPr/>
      </dsp:nvSpPr>
      <dsp:spPr>
        <a:xfrm>
          <a:off x="2734055" y="146"/>
          <a:ext cx="7781544" cy="14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Central banks, such as the Reserve Bank of India or the Federal Reserve, control inflation and stabilize the currency by managing interest rates and money supply.</a:t>
          </a:r>
        </a:p>
      </dsp:txBody>
      <dsp:txXfrm>
        <a:off x="2734055" y="146"/>
        <a:ext cx="7781544" cy="1403562"/>
      </dsp:txXfrm>
    </dsp:sp>
    <dsp:sp modelId="{AAB8F528-7D6A-487A-AD61-A4368C465552}">
      <dsp:nvSpPr>
        <dsp:cNvPr id="0" name=""/>
        <dsp:cNvSpPr/>
      </dsp:nvSpPr>
      <dsp:spPr>
        <a:xfrm>
          <a:off x="0" y="146"/>
          <a:ext cx="2734056" cy="14035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Monetary Policy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68529" y="68675"/>
        <a:ext cx="2596998" cy="1335033"/>
      </dsp:txXfrm>
    </dsp:sp>
    <dsp:sp modelId="{E6F5A0D9-2967-48FE-8FE7-D05086147EF9}">
      <dsp:nvSpPr>
        <dsp:cNvPr id="0" name=""/>
        <dsp:cNvSpPr/>
      </dsp:nvSpPr>
      <dsp:spPr>
        <a:xfrm>
          <a:off x="2734055" y="1473887"/>
          <a:ext cx="7781544" cy="14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Acts as a government’s banker, managing national debt and implementing government monetary policies.</a:t>
          </a:r>
        </a:p>
      </dsp:txBody>
      <dsp:txXfrm>
        <a:off x="2734055" y="1473887"/>
        <a:ext cx="7781544" cy="1403562"/>
      </dsp:txXfrm>
    </dsp:sp>
    <dsp:sp modelId="{E991F10F-29D6-4424-90C6-39E3C9EA5B1C}">
      <dsp:nvSpPr>
        <dsp:cNvPr id="0" name=""/>
        <dsp:cNvSpPr/>
      </dsp:nvSpPr>
      <dsp:spPr>
        <a:xfrm>
          <a:off x="0" y="1473887"/>
          <a:ext cx="2734056" cy="14035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Banker to the Government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68529" y="1542416"/>
        <a:ext cx="2596998" cy="1335033"/>
      </dsp:txXfrm>
    </dsp:sp>
    <dsp:sp modelId="{8A2DBF74-C1B3-448C-9297-EC8590326C13}">
      <dsp:nvSpPr>
        <dsp:cNvPr id="0" name=""/>
        <dsp:cNvSpPr/>
      </dsp:nvSpPr>
      <dsp:spPr>
        <a:xfrm>
          <a:off x="2734055" y="2947628"/>
          <a:ext cx="7781544" cy="14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Sets regulations and guidelines to ensure stability and liquidity within the banking system.</a:t>
          </a:r>
        </a:p>
      </dsp:txBody>
      <dsp:txXfrm>
        <a:off x="2734055" y="2947628"/>
        <a:ext cx="7781544" cy="1403562"/>
      </dsp:txXfrm>
    </dsp:sp>
    <dsp:sp modelId="{664CD1D2-6282-4C23-9467-195449C3697E}">
      <dsp:nvSpPr>
        <dsp:cNvPr id="0" name=""/>
        <dsp:cNvSpPr/>
      </dsp:nvSpPr>
      <dsp:spPr>
        <a:xfrm>
          <a:off x="0" y="2947628"/>
          <a:ext cx="2734056" cy="14035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Regulator of Commercial Banks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68529" y="3016157"/>
        <a:ext cx="2596998" cy="13350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C399F-5585-49BB-9CF5-10D2845BA4B4}">
      <dsp:nvSpPr>
        <dsp:cNvPr id="0" name=""/>
        <dsp:cNvSpPr/>
      </dsp:nvSpPr>
      <dsp:spPr>
        <a:xfrm>
          <a:off x="0" y="46887"/>
          <a:ext cx="2628900" cy="11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E-Banking Services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46887"/>
        <a:ext cx="2628900" cy="1148400"/>
      </dsp:txXfrm>
    </dsp:sp>
    <dsp:sp modelId="{81CACBAE-A6F6-4CAE-B4FF-F502E68A72C1}">
      <dsp:nvSpPr>
        <dsp:cNvPr id="0" name=""/>
        <dsp:cNvSpPr/>
      </dsp:nvSpPr>
      <dsp:spPr>
        <a:xfrm>
          <a:off x="2628899" y="28944"/>
          <a:ext cx="525780" cy="11842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9026C8-DC27-4258-9271-B79B61C67929}">
      <dsp:nvSpPr>
        <dsp:cNvPr id="0" name=""/>
        <dsp:cNvSpPr/>
      </dsp:nvSpPr>
      <dsp:spPr>
        <a:xfrm>
          <a:off x="3364991" y="28944"/>
          <a:ext cx="7150608" cy="118428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Includes mobile banking, internet banking, and digital wallets, providing convenient access to banking services anytime, anywhere.</a:t>
          </a:r>
        </a:p>
      </dsp:txBody>
      <dsp:txXfrm>
        <a:off x="3364991" y="28944"/>
        <a:ext cx="7150608" cy="1184287"/>
      </dsp:txXfrm>
    </dsp:sp>
    <dsp:sp modelId="{C94D6EA1-B495-46B7-9A02-8BA8038A5B7F}">
      <dsp:nvSpPr>
        <dsp:cNvPr id="0" name=""/>
        <dsp:cNvSpPr/>
      </dsp:nvSpPr>
      <dsp:spPr>
        <a:xfrm>
          <a:off x="0" y="1439975"/>
          <a:ext cx="2628900" cy="11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Security Measures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1439975"/>
        <a:ext cx="2628900" cy="1148400"/>
      </dsp:txXfrm>
    </dsp:sp>
    <dsp:sp modelId="{DC3921E0-D856-4BA1-A50A-FB7A9F0AEBC9}">
      <dsp:nvSpPr>
        <dsp:cNvPr id="0" name=""/>
        <dsp:cNvSpPr/>
      </dsp:nvSpPr>
      <dsp:spPr>
        <a:xfrm>
          <a:off x="2628899" y="1422031"/>
          <a:ext cx="525780" cy="11842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BB599E-D401-4181-A815-EB0884F6B038}">
      <dsp:nvSpPr>
        <dsp:cNvPr id="0" name=""/>
        <dsp:cNvSpPr/>
      </dsp:nvSpPr>
      <dsp:spPr>
        <a:xfrm>
          <a:off x="3364991" y="1422031"/>
          <a:ext cx="7150608" cy="118428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Banks implement encryption, two-factor authentication, and fraud detection systems to protect users' financial information.</a:t>
          </a:r>
        </a:p>
      </dsp:txBody>
      <dsp:txXfrm>
        <a:off x="3364991" y="1422031"/>
        <a:ext cx="7150608" cy="1184287"/>
      </dsp:txXfrm>
    </dsp:sp>
    <dsp:sp modelId="{06CE0F70-87BD-45F2-B372-2FDDC6AA528F}">
      <dsp:nvSpPr>
        <dsp:cNvPr id="0" name=""/>
        <dsp:cNvSpPr/>
      </dsp:nvSpPr>
      <dsp:spPr>
        <a:xfrm>
          <a:off x="0" y="2994556"/>
          <a:ext cx="2628900" cy="11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Fintech Impact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2994556"/>
        <a:ext cx="2628900" cy="1148400"/>
      </dsp:txXfrm>
    </dsp:sp>
    <dsp:sp modelId="{183B236B-DB7A-408A-81CB-B30641CC10D1}">
      <dsp:nvSpPr>
        <dsp:cNvPr id="0" name=""/>
        <dsp:cNvSpPr/>
      </dsp:nvSpPr>
      <dsp:spPr>
        <a:xfrm>
          <a:off x="2628899" y="2815119"/>
          <a:ext cx="525780" cy="150727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A2CB69-7CAA-4534-8E6D-16CA89979397}">
      <dsp:nvSpPr>
        <dsp:cNvPr id="0" name=""/>
        <dsp:cNvSpPr/>
      </dsp:nvSpPr>
      <dsp:spPr>
        <a:xfrm>
          <a:off x="3364991" y="2815119"/>
          <a:ext cx="7150608" cy="150727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Fintech innovations, like blockchain and digital currencies, are transforming traditional banking by making transactions faster, more secure, and cost-effective.</a:t>
          </a:r>
        </a:p>
      </dsp:txBody>
      <dsp:txXfrm>
        <a:off x="3364991" y="2815119"/>
        <a:ext cx="7150608" cy="15072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1AAFB-8EEA-4790-AC17-5E0BBB58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Banking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011DF-CAAC-4199-80B2-27406B953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Definition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/>
              <a:t>	Banking refers to the activities and institutions involved in providing financial services such as accepting deposits, lending money, and facilitating financial transactions.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Role of Banks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/>
              <a:t>	Banks act as intermediaries between depositors and borrowers, playing a crucial role in the economy by promoting savings, investment, and economic growth.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Types of Banks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/>
              <a:t>	Commercial banks, central banks, investment banks, and development banks.</a:t>
            </a:r>
          </a:p>
        </p:txBody>
      </p:sp>
    </p:spTree>
    <p:extLst>
      <p:ext uri="{BB962C8B-B14F-4D97-AF65-F5344CB8AC3E}">
        <p14:creationId xmlns:p14="http://schemas.microsoft.com/office/powerpoint/2010/main" val="312270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1212D-124D-420A-92D0-7FB5C659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Banks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2EDC10-0D7F-49E5-B636-4F929DB9CA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4096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925822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E5B49-36D3-4A51-80D8-2A92AC4C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Bank Accounts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93AF328-FFB5-4387-B201-747E7F8EAD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80346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491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2A486-4A0A-40F8-BE2B-DA5ECC46D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Central Banks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4AD892C-955C-48EA-B2D0-330C5C438B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0102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987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2379B-9F59-4335-B5A4-36AACD1A4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Banking and Digital Transformation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CB9B27-B19F-4BA4-8577-C383ED761A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7380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5238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444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Banking</vt:lpstr>
      <vt:lpstr>Functions of Banks</vt:lpstr>
      <vt:lpstr>Types of Bank Accounts</vt:lpstr>
      <vt:lpstr>Role of Central Banks</vt:lpstr>
      <vt:lpstr>Online Banking and Digital Transformation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5</cp:revision>
  <dcterms:created xsi:type="dcterms:W3CDTF">2024-11-12T12:27:33Z</dcterms:created>
  <dcterms:modified xsi:type="dcterms:W3CDTF">2024-11-12T16:26:51Z</dcterms:modified>
</cp:coreProperties>
</file>