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79" y="602624"/>
            <a:ext cx="8279620" cy="60230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7387" y="362928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err="1"/>
              <a:t>Dr.M.BOOPATHIAYYANAR</a:t>
            </a:r>
            <a:endParaRPr lang="en-US" sz="2000" b="1" dirty="0"/>
          </a:p>
          <a:p>
            <a:r>
              <a:rPr lang="en-US" sz="2000" dirty="0"/>
              <a:t>Assistant Professor</a:t>
            </a:r>
          </a:p>
          <a:p>
            <a:r>
              <a:rPr lang="en-US" sz="2000" dirty="0"/>
              <a:t>Department of Botany</a:t>
            </a:r>
          </a:p>
          <a:p>
            <a:r>
              <a:rPr lang="en-US" sz="2000" dirty="0"/>
              <a:t>Cardamom Planters' Association College</a:t>
            </a:r>
          </a:p>
          <a:p>
            <a:r>
              <a:rPr lang="en-US" sz="2000" dirty="0" err="1"/>
              <a:t>Pankajam</a:t>
            </a:r>
            <a:r>
              <a:rPr lang="en-US" sz="2000" dirty="0"/>
              <a:t> Nagar, Bodinayakanur-625 538</a:t>
            </a:r>
          </a:p>
        </p:txBody>
      </p:sp>
    </p:spTree>
    <p:extLst>
      <p:ext uri="{BB962C8B-B14F-4D97-AF65-F5344CB8AC3E}">
        <p14:creationId xmlns:p14="http://schemas.microsoft.com/office/powerpoint/2010/main" val="414516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Atoms-Molecule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Atoms-Molecule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Atoms-Molecule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Atoms-Molecule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Atoms-Molecule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Atoms-Molecule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Atoms-Molecule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Atoms-Molecule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Atoms-Molecule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Atoms-Molecule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Atoms-Molecule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Atoms-Molecul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</Words>
  <Application>Microsoft Office PowerPoint</Application>
  <PresentationFormat>On-screen Show (4:3)</PresentationFormat>
  <Paragraphs>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PC</cp:lastModifiedBy>
  <cp:revision>7</cp:revision>
  <dcterms:created xsi:type="dcterms:W3CDTF">2013-01-27T09:14:16Z</dcterms:created>
  <dcterms:modified xsi:type="dcterms:W3CDTF">2024-12-17T14:50:59Z</dcterms:modified>
  <cp:category/>
</cp:coreProperties>
</file>