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19"/>
  </p:notesMasterIdLst>
  <p:sldIdLst>
    <p:sldId id="291" r:id="rId2"/>
    <p:sldId id="283" r:id="rId3"/>
    <p:sldId id="257" r:id="rId4"/>
    <p:sldId id="260" r:id="rId5"/>
    <p:sldId id="263" r:id="rId6"/>
    <p:sldId id="264" r:id="rId7"/>
    <p:sldId id="276" r:id="rId8"/>
    <p:sldId id="274" r:id="rId9"/>
    <p:sldId id="275" r:id="rId10"/>
    <p:sldId id="269" r:id="rId11"/>
    <p:sldId id="285" r:id="rId12"/>
    <p:sldId id="270" r:id="rId13"/>
    <p:sldId id="271" r:id="rId14"/>
    <p:sldId id="286" r:id="rId15"/>
    <p:sldId id="280" r:id="rId16"/>
    <p:sldId id="279" r:id="rId17"/>
    <p:sldId id="287" r:id="rId1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49" autoAdjust="0"/>
    <p:restoredTop sz="94660"/>
  </p:normalViewPr>
  <p:slideViewPr>
    <p:cSldViewPr>
      <p:cViewPr varScale="1">
        <p:scale>
          <a:sx n="70" d="100"/>
          <a:sy n="70" d="100"/>
        </p:scale>
        <p:origin x="145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a:extLst>
              <a:ext uri="{FF2B5EF4-FFF2-40B4-BE49-F238E27FC236}">
                <a16:creationId xmlns="" xmlns:a16="http://schemas.microsoft.com/office/drawing/2014/main" id="{CD224372-0B14-AB0E-6055-7739A8099FC7}"/>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panose="020B0604020202020204" pitchFamily="34" charset="0"/>
              </a:defRPr>
            </a:lvl1pPr>
          </a:lstStyle>
          <a:p>
            <a:endParaRPr lang="en-GB" altLang="en-US"/>
          </a:p>
        </p:txBody>
      </p:sp>
      <p:sp>
        <p:nvSpPr>
          <p:cNvPr id="111619" name="Rectangle 3">
            <a:extLst>
              <a:ext uri="{FF2B5EF4-FFF2-40B4-BE49-F238E27FC236}">
                <a16:creationId xmlns="" xmlns:a16="http://schemas.microsoft.com/office/drawing/2014/main" id="{8155F658-341E-9446-7C0B-98D3668D74F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defRPr>
            </a:lvl1pPr>
          </a:lstStyle>
          <a:p>
            <a:endParaRPr lang="en-GB" altLang="en-US"/>
          </a:p>
        </p:txBody>
      </p:sp>
      <p:sp>
        <p:nvSpPr>
          <p:cNvPr id="111620" name="Rectangle 4">
            <a:extLst>
              <a:ext uri="{FF2B5EF4-FFF2-40B4-BE49-F238E27FC236}">
                <a16:creationId xmlns="" xmlns:a16="http://schemas.microsoft.com/office/drawing/2014/main" id="{4E534293-07CE-7269-E683-F1168879ED3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1621" name="Rectangle 5">
            <a:extLst>
              <a:ext uri="{FF2B5EF4-FFF2-40B4-BE49-F238E27FC236}">
                <a16:creationId xmlns="" xmlns:a16="http://schemas.microsoft.com/office/drawing/2014/main" id="{7D5FA427-403C-1EF8-3043-8BE7407F71D4}"/>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11622" name="Rectangle 6">
            <a:extLst>
              <a:ext uri="{FF2B5EF4-FFF2-40B4-BE49-F238E27FC236}">
                <a16:creationId xmlns="" xmlns:a16="http://schemas.microsoft.com/office/drawing/2014/main" id="{4CC48754-4F4B-A44D-991C-4EBB2B19020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defRPr>
            </a:lvl1pPr>
          </a:lstStyle>
          <a:p>
            <a:endParaRPr lang="en-GB" altLang="en-US"/>
          </a:p>
        </p:txBody>
      </p:sp>
      <p:sp>
        <p:nvSpPr>
          <p:cNvPr id="111623" name="Rectangle 7">
            <a:extLst>
              <a:ext uri="{FF2B5EF4-FFF2-40B4-BE49-F238E27FC236}">
                <a16:creationId xmlns="" xmlns:a16="http://schemas.microsoft.com/office/drawing/2014/main" id="{A5E8C73D-3A00-1D78-EA3D-D77B4F09F412}"/>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E895D8B4-7F45-4D72-B080-08B0BC3F338A}" type="slidenum">
              <a:rPr lang="en-GB" altLang="en-US"/>
              <a:pPr/>
              <a:t>‹#›</a:t>
            </a:fld>
            <a:endParaRPr lang="en-GB" altLang="en-US"/>
          </a:p>
        </p:txBody>
      </p:sp>
    </p:spTree>
    <p:extLst>
      <p:ext uri="{BB962C8B-B14F-4D97-AF65-F5344CB8AC3E}">
        <p14:creationId xmlns:p14="http://schemas.microsoft.com/office/powerpoint/2010/main" val="18384977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341D0B24-ACC8-2271-2356-F2233102FD32}"/>
              </a:ext>
            </a:extLst>
          </p:cNvPr>
          <p:cNvSpPr>
            <a:spLocks noGrp="1" noChangeArrowheads="1"/>
          </p:cNvSpPr>
          <p:nvPr>
            <p:ph type="sldNum" sz="quarter" idx="5"/>
          </p:nvPr>
        </p:nvSpPr>
        <p:spPr>
          <a:ln/>
        </p:spPr>
        <p:txBody>
          <a:bodyPr/>
          <a:lstStyle/>
          <a:p>
            <a:fld id="{4CB9D2A6-3EA7-4B5B-B1DF-9ED3E46860F5}" type="slidenum">
              <a:rPr lang="en-GB" altLang="en-US"/>
              <a:pPr/>
              <a:t>2</a:t>
            </a:fld>
            <a:endParaRPr lang="en-GB" altLang="en-US"/>
          </a:p>
        </p:txBody>
      </p:sp>
      <p:sp>
        <p:nvSpPr>
          <p:cNvPr id="116738" name="Rectangle 2">
            <a:extLst>
              <a:ext uri="{FF2B5EF4-FFF2-40B4-BE49-F238E27FC236}">
                <a16:creationId xmlns="" xmlns:a16="http://schemas.microsoft.com/office/drawing/2014/main" id="{4CF3A57B-6078-9FB1-4E30-A1B448FE749E}"/>
              </a:ext>
            </a:extLst>
          </p:cNvPr>
          <p:cNvSpPr>
            <a:spLocks noGrp="1" noRot="1" noChangeAspect="1" noChangeArrowheads="1" noTextEdit="1"/>
          </p:cNvSpPr>
          <p:nvPr>
            <p:ph type="sldImg"/>
          </p:nvPr>
        </p:nvSpPr>
        <p:spPr>
          <a:ln/>
        </p:spPr>
      </p:sp>
      <p:sp>
        <p:nvSpPr>
          <p:cNvPr id="116739" name="Rectangle 3">
            <a:extLst>
              <a:ext uri="{FF2B5EF4-FFF2-40B4-BE49-F238E27FC236}">
                <a16:creationId xmlns="" xmlns:a16="http://schemas.microsoft.com/office/drawing/2014/main" id="{614919B1-87C4-491E-2895-381CCDE887E9}"/>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4194508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6B183FE0-1B1C-2928-A8AC-AB6387D94414}"/>
              </a:ext>
            </a:extLst>
          </p:cNvPr>
          <p:cNvSpPr>
            <a:spLocks noGrp="1" noChangeArrowheads="1"/>
          </p:cNvSpPr>
          <p:nvPr>
            <p:ph type="sldNum" sz="quarter" idx="5"/>
          </p:nvPr>
        </p:nvSpPr>
        <p:spPr>
          <a:ln/>
        </p:spPr>
        <p:txBody>
          <a:bodyPr/>
          <a:lstStyle/>
          <a:p>
            <a:fld id="{AD2B3276-52D1-4360-A5FD-99C71CEE19BB}" type="slidenum">
              <a:rPr lang="en-GB" altLang="en-US"/>
              <a:pPr/>
              <a:t>3</a:t>
            </a:fld>
            <a:endParaRPr lang="en-GB" altLang="en-US"/>
          </a:p>
        </p:txBody>
      </p:sp>
      <p:sp>
        <p:nvSpPr>
          <p:cNvPr id="118786" name="Rectangle 2">
            <a:extLst>
              <a:ext uri="{FF2B5EF4-FFF2-40B4-BE49-F238E27FC236}">
                <a16:creationId xmlns="" xmlns:a16="http://schemas.microsoft.com/office/drawing/2014/main" id="{9150F720-74E6-8D78-7356-F73FC7D06617}"/>
              </a:ext>
            </a:extLst>
          </p:cNvPr>
          <p:cNvSpPr>
            <a:spLocks noGrp="1" noRot="1" noChangeAspect="1" noChangeArrowheads="1" noTextEdit="1"/>
          </p:cNvSpPr>
          <p:nvPr>
            <p:ph type="sldImg"/>
          </p:nvPr>
        </p:nvSpPr>
        <p:spPr>
          <a:ln/>
        </p:spPr>
      </p:sp>
      <p:sp>
        <p:nvSpPr>
          <p:cNvPr id="118787" name="Rectangle 3">
            <a:extLst>
              <a:ext uri="{FF2B5EF4-FFF2-40B4-BE49-F238E27FC236}">
                <a16:creationId xmlns="" xmlns:a16="http://schemas.microsoft.com/office/drawing/2014/main" id="{51DBEB64-EFE8-7999-A435-C3F76C64E773}"/>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147283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87AC8F20-4A02-F045-529E-24210781217F}"/>
              </a:ext>
            </a:extLst>
          </p:cNvPr>
          <p:cNvSpPr>
            <a:spLocks noGrp="1" noChangeArrowheads="1"/>
          </p:cNvSpPr>
          <p:nvPr>
            <p:ph type="sldNum" sz="quarter" idx="5"/>
          </p:nvPr>
        </p:nvSpPr>
        <p:spPr>
          <a:ln/>
        </p:spPr>
        <p:txBody>
          <a:bodyPr/>
          <a:lstStyle/>
          <a:p>
            <a:fld id="{2ACFFBA8-C60E-49C0-A5DC-E10DA8F9265F}" type="slidenum">
              <a:rPr lang="en-GB" altLang="en-US"/>
              <a:pPr/>
              <a:t>4</a:t>
            </a:fld>
            <a:endParaRPr lang="en-GB" altLang="en-US"/>
          </a:p>
        </p:txBody>
      </p:sp>
      <p:sp>
        <p:nvSpPr>
          <p:cNvPr id="120834" name="Rectangle 2">
            <a:extLst>
              <a:ext uri="{FF2B5EF4-FFF2-40B4-BE49-F238E27FC236}">
                <a16:creationId xmlns="" xmlns:a16="http://schemas.microsoft.com/office/drawing/2014/main" id="{E3871DE9-FAC1-DA9D-9C83-B87A1E50D555}"/>
              </a:ext>
            </a:extLst>
          </p:cNvPr>
          <p:cNvSpPr>
            <a:spLocks noGrp="1" noRot="1" noChangeAspect="1" noChangeArrowheads="1" noTextEdit="1"/>
          </p:cNvSpPr>
          <p:nvPr>
            <p:ph type="sldImg"/>
          </p:nvPr>
        </p:nvSpPr>
        <p:spPr>
          <a:ln/>
        </p:spPr>
      </p:sp>
      <p:sp>
        <p:nvSpPr>
          <p:cNvPr id="120835" name="Rectangle 3">
            <a:extLst>
              <a:ext uri="{FF2B5EF4-FFF2-40B4-BE49-F238E27FC236}">
                <a16:creationId xmlns="" xmlns:a16="http://schemas.microsoft.com/office/drawing/2014/main" id="{B4716E14-663B-B1EB-D12D-2237777AE1CD}"/>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354017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E0C696B1-7381-93A3-04D1-C976747797C1}"/>
              </a:ext>
            </a:extLst>
          </p:cNvPr>
          <p:cNvSpPr>
            <a:spLocks noGrp="1" noChangeArrowheads="1"/>
          </p:cNvSpPr>
          <p:nvPr>
            <p:ph type="sldNum" sz="quarter" idx="5"/>
          </p:nvPr>
        </p:nvSpPr>
        <p:spPr>
          <a:ln/>
        </p:spPr>
        <p:txBody>
          <a:bodyPr/>
          <a:lstStyle/>
          <a:p>
            <a:fld id="{A72B6A47-9C01-46A6-8DA8-28030DE8CE63}" type="slidenum">
              <a:rPr lang="en-GB" altLang="en-US"/>
              <a:pPr/>
              <a:t>5</a:t>
            </a:fld>
            <a:endParaRPr lang="en-GB" altLang="en-US"/>
          </a:p>
        </p:txBody>
      </p:sp>
      <p:sp>
        <p:nvSpPr>
          <p:cNvPr id="123906" name="Rectangle 2">
            <a:extLst>
              <a:ext uri="{FF2B5EF4-FFF2-40B4-BE49-F238E27FC236}">
                <a16:creationId xmlns="" xmlns:a16="http://schemas.microsoft.com/office/drawing/2014/main" id="{FE284768-E3DB-6DB3-C317-32CFFB1B27D2}"/>
              </a:ext>
            </a:extLst>
          </p:cNvPr>
          <p:cNvSpPr>
            <a:spLocks noGrp="1" noRot="1" noChangeAspect="1" noChangeArrowheads="1" noTextEdit="1"/>
          </p:cNvSpPr>
          <p:nvPr>
            <p:ph type="sldImg"/>
          </p:nvPr>
        </p:nvSpPr>
        <p:spPr>
          <a:ln/>
        </p:spPr>
      </p:sp>
      <p:sp>
        <p:nvSpPr>
          <p:cNvPr id="123907" name="Rectangle 3">
            <a:extLst>
              <a:ext uri="{FF2B5EF4-FFF2-40B4-BE49-F238E27FC236}">
                <a16:creationId xmlns="" xmlns:a16="http://schemas.microsoft.com/office/drawing/2014/main" id="{C2C0A2EF-2FC8-B718-ECFD-D6E0407DFD4F}"/>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262721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6DA23BF8-C8A4-9D6F-0A1E-28B72EDA7B91}"/>
              </a:ext>
            </a:extLst>
          </p:cNvPr>
          <p:cNvSpPr>
            <a:spLocks noGrp="1" noChangeArrowheads="1"/>
          </p:cNvSpPr>
          <p:nvPr>
            <p:ph type="sldNum" sz="quarter" idx="5"/>
          </p:nvPr>
        </p:nvSpPr>
        <p:spPr>
          <a:ln/>
        </p:spPr>
        <p:txBody>
          <a:bodyPr/>
          <a:lstStyle/>
          <a:p>
            <a:fld id="{20A943E9-CB10-46D4-9F93-48BBED942140}" type="slidenum">
              <a:rPr lang="en-GB" altLang="en-US"/>
              <a:pPr/>
              <a:t>6</a:t>
            </a:fld>
            <a:endParaRPr lang="en-GB" altLang="en-US"/>
          </a:p>
        </p:txBody>
      </p:sp>
      <p:sp>
        <p:nvSpPr>
          <p:cNvPr id="124930" name="Rectangle 2">
            <a:extLst>
              <a:ext uri="{FF2B5EF4-FFF2-40B4-BE49-F238E27FC236}">
                <a16:creationId xmlns="" xmlns:a16="http://schemas.microsoft.com/office/drawing/2014/main" id="{CB90E8AB-B8E8-9C09-4B16-4E96BB611E80}"/>
              </a:ext>
            </a:extLst>
          </p:cNvPr>
          <p:cNvSpPr>
            <a:spLocks noGrp="1" noRot="1" noChangeAspect="1" noChangeArrowheads="1" noTextEdit="1"/>
          </p:cNvSpPr>
          <p:nvPr>
            <p:ph type="sldImg"/>
          </p:nvPr>
        </p:nvSpPr>
        <p:spPr>
          <a:ln/>
        </p:spPr>
      </p:sp>
      <p:sp>
        <p:nvSpPr>
          <p:cNvPr id="124931" name="Rectangle 3">
            <a:extLst>
              <a:ext uri="{FF2B5EF4-FFF2-40B4-BE49-F238E27FC236}">
                <a16:creationId xmlns="" xmlns:a16="http://schemas.microsoft.com/office/drawing/2014/main" id="{FB76D06C-6471-8054-1FA3-B1F4C7D8D454}"/>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973591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23A92914-B647-ECC6-9F4F-2F2F449BF6A7}"/>
              </a:ext>
            </a:extLst>
          </p:cNvPr>
          <p:cNvSpPr>
            <a:spLocks noGrp="1" noChangeArrowheads="1"/>
          </p:cNvSpPr>
          <p:nvPr>
            <p:ph type="sldNum" sz="quarter" idx="5"/>
          </p:nvPr>
        </p:nvSpPr>
        <p:spPr>
          <a:ln/>
        </p:spPr>
        <p:txBody>
          <a:bodyPr/>
          <a:lstStyle/>
          <a:p>
            <a:fld id="{B2A8C381-51DD-45AC-8011-EB62368D5144}" type="slidenum">
              <a:rPr lang="en-GB" altLang="en-US"/>
              <a:pPr/>
              <a:t>7</a:t>
            </a:fld>
            <a:endParaRPr lang="en-GB" altLang="en-US"/>
          </a:p>
        </p:txBody>
      </p:sp>
      <p:sp>
        <p:nvSpPr>
          <p:cNvPr id="126978" name="Rectangle 2">
            <a:extLst>
              <a:ext uri="{FF2B5EF4-FFF2-40B4-BE49-F238E27FC236}">
                <a16:creationId xmlns="" xmlns:a16="http://schemas.microsoft.com/office/drawing/2014/main" id="{E3C9926D-DF5F-2E80-10F5-6A0F5B1901A6}"/>
              </a:ext>
            </a:extLst>
          </p:cNvPr>
          <p:cNvSpPr>
            <a:spLocks noGrp="1" noRot="1" noChangeAspect="1" noChangeArrowheads="1" noTextEdit="1"/>
          </p:cNvSpPr>
          <p:nvPr>
            <p:ph type="sldImg"/>
          </p:nvPr>
        </p:nvSpPr>
        <p:spPr>
          <a:ln/>
        </p:spPr>
      </p:sp>
      <p:sp>
        <p:nvSpPr>
          <p:cNvPr id="126979" name="Rectangle 3">
            <a:extLst>
              <a:ext uri="{FF2B5EF4-FFF2-40B4-BE49-F238E27FC236}">
                <a16:creationId xmlns="" xmlns:a16="http://schemas.microsoft.com/office/drawing/2014/main" id="{2402E152-26D8-CA43-B380-9BB09AA8A8C3}"/>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545392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D6ABE5D4-DA48-F7D1-D056-071F0A2D364D}"/>
              </a:ext>
            </a:extLst>
          </p:cNvPr>
          <p:cNvSpPr>
            <a:spLocks noGrp="1" noChangeArrowheads="1"/>
          </p:cNvSpPr>
          <p:nvPr>
            <p:ph type="sldNum" sz="quarter" idx="5"/>
          </p:nvPr>
        </p:nvSpPr>
        <p:spPr>
          <a:ln/>
        </p:spPr>
        <p:txBody>
          <a:bodyPr/>
          <a:lstStyle/>
          <a:p>
            <a:fld id="{9A3624F0-5B8E-4331-98CE-C5CF3513C22D}" type="slidenum">
              <a:rPr lang="en-GB" altLang="en-US"/>
              <a:pPr/>
              <a:t>8</a:t>
            </a:fld>
            <a:endParaRPr lang="en-GB" altLang="en-US"/>
          </a:p>
        </p:txBody>
      </p:sp>
      <p:sp>
        <p:nvSpPr>
          <p:cNvPr id="128002" name="Rectangle 2">
            <a:extLst>
              <a:ext uri="{FF2B5EF4-FFF2-40B4-BE49-F238E27FC236}">
                <a16:creationId xmlns="" xmlns:a16="http://schemas.microsoft.com/office/drawing/2014/main" id="{E8E9AB74-D62F-4467-79AA-29A99830C458}"/>
              </a:ext>
            </a:extLst>
          </p:cNvPr>
          <p:cNvSpPr>
            <a:spLocks noGrp="1" noRot="1" noChangeAspect="1" noChangeArrowheads="1" noTextEdit="1"/>
          </p:cNvSpPr>
          <p:nvPr>
            <p:ph type="sldImg"/>
          </p:nvPr>
        </p:nvSpPr>
        <p:spPr>
          <a:ln/>
        </p:spPr>
      </p:sp>
      <p:sp>
        <p:nvSpPr>
          <p:cNvPr id="128003" name="Rectangle 3">
            <a:extLst>
              <a:ext uri="{FF2B5EF4-FFF2-40B4-BE49-F238E27FC236}">
                <a16:creationId xmlns="" xmlns:a16="http://schemas.microsoft.com/office/drawing/2014/main" id="{842AAF26-EA4B-5DD0-FE2B-5D387C8C905B}"/>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566691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484C0D04-BF7A-6C6C-6969-37C81072D97F}"/>
              </a:ext>
            </a:extLst>
          </p:cNvPr>
          <p:cNvSpPr>
            <a:spLocks noGrp="1" noChangeArrowheads="1"/>
          </p:cNvSpPr>
          <p:nvPr>
            <p:ph type="sldNum" sz="quarter" idx="5"/>
          </p:nvPr>
        </p:nvSpPr>
        <p:spPr>
          <a:ln/>
        </p:spPr>
        <p:txBody>
          <a:bodyPr/>
          <a:lstStyle/>
          <a:p>
            <a:fld id="{2DFDD4A0-E08D-4C75-A9BD-B19D2EC3C65F}" type="slidenum">
              <a:rPr lang="en-GB" altLang="en-US"/>
              <a:pPr/>
              <a:t>9</a:t>
            </a:fld>
            <a:endParaRPr lang="en-GB" altLang="en-US"/>
          </a:p>
        </p:txBody>
      </p:sp>
      <p:sp>
        <p:nvSpPr>
          <p:cNvPr id="129026" name="Rectangle 2">
            <a:extLst>
              <a:ext uri="{FF2B5EF4-FFF2-40B4-BE49-F238E27FC236}">
                <a16:creationId xmlns="" xmlns:a16="http://schemas.microsoft.com/office/drawing/2014/main" id="{5BB49E4B-7A5F-C2D2-87E7-FF5075E8F8BB}"/>
              </a:ext>
            </a:extLst>
          </p:cNvPr>
          <p:cNvSpPr>
            <a:spLocks noGrp="1" noRot="1" noChangeAspect="1" noChangeArrowheads="1" noTextEdit="1"/>
          </p:cNvSpPr>
          <p:nvPr>
            <p:ph type="sldImg"/>
          </p:nvPr>
        </p:nvSpPr>
        <p:spPr>
          <a:ln/>
        </p:spPr>
      </p:sp>
      <p:sp>
        <p:nvSpPr>
          <p:cNvPr id="129027" name="Rectangle 3">
            <a:extLst>
              <a:ext uri="{FF2B5EF4-FFF2-40B4-BE49-F238E27FC236}">
                <a16:creationId xmlns="" xmlns:a16="http://schemas.microsoft.com/office/drawing/2014/main" id="{EB8D214B-1A36-BB97-7E8D-F21A39787313}"/>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835842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366EFABE-F7D5-C26D-8AB7-316B288E18AF}"/>
              </a:ext>
            </a:extLst>
          </p:cNvPr>
          <p:cNvSpPr>
            <a:spLocks noGrp="1" noChangeArrowheads="1"/>
          </p:cNvSpPr>
          <p:nvPr>
            <p:ph type="sldNum" sz="quarter" idx="5"/>
          </p:nvPr>
        </p:nvSpPr>
        <p:spPr>
          <a:ln/>
        </p:spPr>
        <p:txBody>
          <a:bodyPr/>
          <a:lstStyle/>
          <a:p>
            <a:fld id="{ABA18666-CBB3-4891-890E-CE07A6952857}" type="slidenum">
              <a:rPr lang="en-GB" altLang="en-US"/>
              <a:pPr/>
              <a:t>10</a:t>
            </a:fld>
            <a:endParaRPr lang="en-GB" altLang="en-US"/>
          </a:p>
        </p:txBody>
      </p:sp>
      <p:sp>
        <p:nvSpPr>
          <p:cNvPr id="132098" name="Rectangle 2">
            <a:extLst>
              <a:ext uri="{FF2B5EF4-FFF2-40B4-BE49-F238E27FC236}">
                <a16:creationId xmlns="" xmlns:a16="http://schemas.microsoft.com/office/drawing/2014/main" id="{5AD5A33D-DD5C-9BDA-0ABE-8CD902685BB3}"/>
              </a:ext>
            </a:extLst>
          </p:cNvPr>
          <p:cNvSpPr>
            <a:spLocks noGrp="1" noRot="1" noChangeAspect="1" noChangeArrowheads="1" noTextEdit="1"/>
          </p:cNvSpPr>
          <p:nvPr>
            <p:ph type="sldImg"/>
          </p:nvPr>
        </p:nvSpPr>
        <p:spPr>
          <a:ln/>
        </p:spPr>
      </p:sp>
      <p:sp>
        <p:nvSpPr>
          <p:cNvPr id="132099" name="Rectangle 3">
            <a:extLst>
              <a:ext uri="{FF2B5EF4-FFF2-40B4-BE49-F238E27FC236}">
                <a16:creationId xmlns="" xmlns:a16="http://schemas.microsoft.com/office/drawing/2014/main" id="{0D8ECDEA-8F2E-2D32-502C-E5B43077D28D}"/>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78189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71275F19-3D4E-725B-944E-03BB47C88DC2}"/>
              </a:ext>
            </a:extLst>
          </p:cNvPr>
          <p:cNvSpPr>
            <a:spLocks noGrp="1" noChangeArrowheads="1"/>
          </p:cNvSpPr>
          <p:nvPr>
            <p:ph type="sldNum" sz="quarter" idx="5"/>
          </p:nvPr>
        </p:nvSpPr>
        <p:spPr>
          <a:ln/>
        </p:spPr>
        <p:txBody>
          <a:bodyPr/>
          <a:lstStyle/>
          <a:p>
            <a:fld id="{F0658664-F2F9-494D-8F50-015E9F8A051D}" type="slidenum">
              <a:rPr lang="en-GB" altLang="en-US"/>
              <a:pPr/>
              <a:t>11</a:t>
            </a:fld>
            <a:endParaRPr lang="en-GB" altLang="en-US"/>
          </a:p>
        </p:txBody>
      </p:sp>
      <p:sp>
        <p:nvSpPr>
          <p:cNvPr id="133122" name="Rectangle 2">
            <a:extLst>
              <a:ext uri="{FF2B5EF4-FFF2-40B4-BE49-F238E27FC236}">
                <a16:creationId xmlns="" xmlns:a16="http://schemas.microsoft.com/office/drawing/2014/main" id="{8F1991E0-5F49-9ED3-6E15-365CBF7AB575}"/>
              </a:ext>
            </a:extLst>
          </p:cNvPr>
          <p:cNvSpPr>
            <a:spLocks noGrp="1" noRot="1" noChangeAspect="1" noChangeArrowheads="1" noTextEdit="1"/>
          </p:cNvSpPr>
          <p:nvPr>
            <p:ph type="sldImg"/>
          </p:nvPr>
        </p:nvSpPr>
        <p:spPr>
          <a:ln/>
        </p:spPr>
      </p:sp>
      <p:sp>
        <p:nvSpPr>
          <p:cNvPr id="133123" name="Rectangle 3">
            <a:extLst>
              <a:ext uri="{FF2B5EF4-FFF2-40B4-BE49-F238E27FC236}">
                <a16:creationId xmlns="" xmlns:a16="http://schemas.microsoft.com/office/drawing/2014/main" id="{0B5AE038-BB9D-0F7C-E3DD-2B14855BCC58}"/>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542850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1387A00B-B45A-B7DA-1C85-77DB98267E6D}"/>
              </a:ext>
            </a:extLst>
          </p:cNvPr>
          <p:cNvSpPr>
            <a:spLocks noGrp="1" noChangeArrowheads="1"/>
          </p:cNvSpPr>
          <p:nvPr>
            <p:ph type="sldNum" sz="quarter" idx="5"/>
          </p:nvPr>
        </p:nvSpPr>
        <p:spPr>
          <a:ln/>
        </p:spPr>
        <p:txBody>
          <a:bodyPr/>
          <a:lstStyle/>
          <a:p>
            <a:fld id="{9A8A5D01-E726-4296-B9F9-62955F7CF7A6}" type="slidenum">
              <a:rPr lang="en-GB" altLang="en-US"/>
              <a:pPr/>
              <a:t>12</a:t>
            </a:fld>
            <a:endParaRPr lang="en-GB" altLang="en-US"/>
          </a:p>
        </p:txBody>
      </p:sp>
      <p:sp>
        <p:nvSpPr>
          <p:cNvPr id="134146" name="Rectangle 2">
            <a:extLst>
              <a:ext uri="{FF2B5EF4-FFF2-40B4-BE49-F238E27FC236}">
                <a16:creationId xmlns="" xmlns:a16="http://schemas.microsoft.com/office/drawing/2014/main" id="{3F93585D-4ECE-A5BC-5177-582A9E61E20F}"/>
              </a:ext>
            </a:extLst>
          </p:cNvPr>
          <p:cNvSpPr>
            <a:spLocks noGrp="1" noRot="1" noChangeAspect="1" noChangeArrowheads="1" noTextEdit="1"/>
          </p:cNvSpPr>
          <p:nvPr>
            <p:ph type="sldImg"/>
          </p:nvPr>
        </p:nvSpPr>
        <p:spPr>
          <a:ln/>
        </p:spPr>
      </p:sp>
      <p:sp>
        <p:nvSpPr>
          <p:cNvPr id="134147" name="Rectangle 3">
            <a:extLst>
              <a:ext uri="{FF2B5EF4-FFF2-40B4-BE49-F238E27FC236}">
                <a16:creationId xmlns="" xmlns:a16="http://schemas.microsoft.com/office/drawing/2014/main" id="{EA92F970-1829-8C9C-7F19-3F688DA12BAC}"/>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181770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6E2F41F8-EFF2-2652-870F-17640478693C}"/>
              </a:ext>
            </a:extLst>
          </p:cNvPr>
          <p:cNvSpPr>
            <a:spLocks noGrp="1" noChangeArrowheads="1"/>
          </p:cNvSpPr>
          <p:nvPr>
            <p:ph type="sldNum" sz="quarter" idx="5"/>
          </p:nvPr>
        </p:nvSpPr>
        <p:spPr>
          <a:ln/>
        </p:spPr>
        <p:txBody>
          <a:bodyPr/>
          <a:lstStyle/>
          <a:p>
            <a:fld id="{C2B088A6-AFBB-4DA8-AC12-CB871D419DFB}" type="slidenum">
              <a:rPr lang="en-GB" altLang="en-US"/>
              <a:pPr/>
              <a:t>13</a:t>
            </a:fld>
            <a:endParaRPr lang="en-GB" altLang="en-US"/>
          </a:p>
        </p:txBody>
      </p:sp>
      <p:sp>
        <p:nvSpPr>
          <p:cNvPr id="135170" name="Rectangle 2">
            <a:extLst>
              <a:ext uri="{FF2B5EF4-FFF2-40B4-BE49-F238E27FC236}">
                <a16:creationId xmlns="" xmlns:a16="http://schemas.microsoft.com/office/drawing/2014/main" id="{775C9015-C89C-3F0E-C491-E99ED75D696D}"/>
              </a:ext>
            </a:extLst>
          </p:cNvPr>
          <p:cNvSpPr>
            <a:spLocks noGrp="1" noRot="1" noChangeAspect="1" noChangeArrowheads="1" noTextEdit="1"/>
          </p:cNvSpPr>
          <p:nvPr>
            <p:ph type="sldImg"/>
          </p:nvPr>
        </p:nvSpPr>
        <p:spPr>
          <a:ln/>
        </p:spPr>
      </p:sp>
      <p:sp>
        <p:nvSpPr>
          <p:cNvPr id="135171" name="Rectangle 3">
            <a:extLst>
              <a:ext uri="{FF2B5EF4-FFF2-40B4-BE49-F238E27FC236}">
                <a16:creationId xmlns="" xmlns:a16="http://schemas.microsoft.com/office/drawing/2014/main" id="{761C32E8-AA3F-E7DA-2EEE-3519BE42F16A}"/>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633203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091492CF-6598-BCCB-0BC7-C38C1708B214}"/>
              </a:ext>
            </a:extLst>
          </p:cNvPr>
          <p:cNvSpPr>
            <a:spLocks noGrp="1" noChangeArrowheads="1"/>
          </p:cNvSpPr>
          <p:nvPr>
            <p:ph type="sldNum" sz="quarter" idx="5"/>
          </p:nvPr>
        </p:nvSpPr>
        <p:spPr>
          <a:ln/>
        </p:spPr>
        <p:txBody>
          <a:bodyPr/>
          <a:lstStyle/>
          <a:p>
            <a:fld id="{2292B55F-3F2F-43EF-A13C-188878D368AA}" type="slidenum">
              <a:rPr lang="en-GB" altLang="en-US"/>
              <a:pPr/>
              <a:t>14</a:t>
            </a:fld>
            <a:endParaRPr lang="en-GB" altLang="en-US"/>
          </a:p>
        </p:txBody>
      </p:sp>
      <p:sp>
        <p:nvSpPr>
          <p:cNvPr id="139266" name="Rectangle 2">
            <a:extLst>
              <a:ext uri="{FF2B5EF4-FFF2-40B4-BE49-F238E27FC236}">
                <a16:creationId xmlns="" xmlns:a16="http://schemas.microsoft.com/office/drawing/2014/main" id="{8E34F2D1-BF0A-E842-462F-D2D97A0FB1A3}"/>
              </a:ext>
            </a:extLst>
          </p:cNvPr>
          <p:cNvSpPr>
            <a:spLocks noGrp="1" noRot="1" noChangeAspect="1" noChangeArrowheads="1" noTextEdit="1"/>
          </p:cNvSpPr>
          <p:nvPr>
            <p:ph type="sldImg"/>
          </p:nvPr>
        </p:nvSpPr>
        <p:spPr>
          <a:ln/>
        </p:spPr>
      </p:sp>
      <p:sp>
        <p:nvSpPr>
          <p:cNvPr id="139267" name="Rectangle 3">
            <a:extLst>
              <a:ext uri="{FF2B5EF4-FFF2-40B4-BE49-F238E27FC236}">
                <a16:creationId xmlns="" xmlns:a16="http://schemas.microsoft.com/office/drawing/2014/main" id="{ED63B483-6B6E-C7D0-34DF-F0598A0358FB}"/>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698119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387A724E-7F5D-DCE3-7186-D4C2B0AC410D}"/>
              </a:ext>
            </a:extLst>
          </p:cNvPr>
          <p:cNvSpPr>
            <a:spLocks noGrp="1" noChangeArrowheads="1"/>
          </p:cNvSpPr>
          <p:nvPr>
            <p:ph type="sldNum" sz="quarter" idx="5"/>
          </p:nvPr>
        </p:nvSpPr>
        <p:spPr>
          <a:ln/>
        </p:spPr>
        <p:txBody>
          <a:bodyPr/>
          <a:lstStyle/>
          <a:p>
            <a:fld id="{DA89A7A1-59DB-43DA-93D2-569592099E12}" type="slidenum">
              <a:rPr lang="en-GB" altLang="en-US"/>
              <a:pPr/>
              <a:t>15</a:t>
            </a:fld>
            <a:endParaRPr lang="en-GB" altLang="en-US"/>
          </a:p>
        </p:txBody>
      </p:sp>
      <p:sp>
        <p:nvSpPr>
          <p:cNvPr id="140290" name="Rectangle 2">
            <a:extLst>
              <a:ext uri="{FF2B5EF4-FFF2-40B4-BE49-F238E27FC236}">
                <a16:creationId xmlns="" xmlns:a16="http://schemas.microsoft.com/office/drawing/2014/main" id="{3326B66A-7146-1C1C-EF0A-781038E885D0}"/>
              </a:ext>
            </a:extLst>
          </p:cNvPr>
          <p:cNvSpPr>
            <a:spLocks noGrp="1" noRot="1" noChangeAspect="1" noChangeArrowheads="1" noTextEdit="1"/>
          </p:cNvSpPr>
          <p:nvPr>
            <p:ph type="sldImg"/>
          </p:nvPr>
        </p:nvSpPr>
        <p:spPr>
          <a:ln/>
        </p:spPr>
      </p:sp>
      <p:sp>
        <p:nvSpPr>
          <p:cNvPr id="140291" name="Rectangle 3">
            <a:extLst>
              <a:ext uri="{FF2B5EF4-FFF2-40B4-BE49-F238E27FC236}">
                <a16:creationId xmlns="" xmlns:a16="http://schemas.microsoft.com/office/drawing/2014/main" id="{AD40C93E-2E1D-60A7-3F12-C766C0091354}"/>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743129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5EE23155-4B9F-47A3-46E7-5711601381CF}"/>
              </a:ext>
            </a:extLst>
          </p:cNvPr>
          <p:cNvSpPr>
            <a:spLocks noGrp="1" noChangeArrowheads="1"/>
          </p:cNvSpPr>
          <p:nvPr>
            <p:ph type="sldNum" sz="quarter" idx="5"/>
          </p:nvPr>
        </p:nvSpPr>
        <p:spPr>
          <a:ln/>
        </p:spPr>
        <p:txBody>
          <a:bodyPr/>
          <a:lstStyle/>
          <a:p>
            <a:fld id="{9200428F-4DC0-4EA3-BD27-2DA1BA49AC33}" type="slidenum">
              <a:rPr lang="en-GB" altLang="en-US"/>
              <a:pPr/>
              <a:t>16</a:t>
            </a:fld>
            <a:endParaRPr lang="en-GB" altLang="en-US"/>
          </a:p>
        </p:txBody>
      </p:sp>
      <p:sp>
        <p:nvSpPr>
          <p:cNvPr id="141314" name="Rectangle 2">
            <a:extLst>
              <a:ext uri="{FF2B5EF4-FFF2-40B4-BE49-F238E27FC236}">
                <a16:creationId xmlns="" xmlns:a16="http://schemas.microsoft.com/office/drawing/2014/main" id="{B6D172F5-986C-A3FE-61F1-84DAEFD8C654}"/>
              </a:ext>
            </a:extLst>
          </p:cNvPr>
          <p:cNvSpPr>
            <a:spLocks noGrp="1" noRot="1" noChangeAspect="1" noChangeArrowheads="1" noTextEdit="1"/>
          </p:cNvSpPr>
          <p:nvPr>
            <p:ph type="sldImg"/>
          </p:nvPr>
        </p:nvSpPr>
        <p:spPr>
          <a:ln/>
        </p:spPr>
      </p:sp>
      <p:sp>
        <p:nvSpPr>
          <p:cNvPr id="141315" name="Rectangle 3">
            <a:extLst>
              <a:ext uri="{FF2B5EF4-FFF2-40B4-BE49-F238E27FC236}">
                <a16:creationId xmlns="" xmlns:a16="http://schemas.microsoft.com/office/drawing/2014/main" id="{81C46E33-0CBF-9DC1-6F33-3F7D08BDF5F3}"/>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038655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2FE0C18F-7191-8D65-22CB-AE94CF97D791}"/>
              </a:ext>
            </a:extLst>
          </p:cNvPr>
          <p:cNvSpPr>
            <a:spLocks noGrp="1" noChangeArrowheads="1"/>
          </p:cNvSpPr>
          <p:nvPr>
            <p:ph type="sldNum" sz="quarter" idx="5"/>
          </p:nvPr>
        </p:nvSpPr>
        <p:spPr>
          <a:ln/>
        </p:spPr>
        <p:txBody>
          <a:bodyPr/>
          <a:lstStyle/>
          <a:p>
            <a:fld id="{A8C62727-EC6D-4183-BC23-4DED4F120E7F}" type="slidenum">
              <a:rPr lang="en-GB" altLang="en-US"/>
              <a:pPr/>
              <a:t>17</a:t>
            </a:fld>
            <a:endParaRPr lang="en-GB" altLang="en-US"/>
          </a:p>
        </p:txBody>
      </p:sp>
      <p:sp>
        <p:nvSpPr>
          <p:cNvPr id="142338" name="Rectangle 2">
            <a:extLst>
              <a:ext uri="{FF2B5EF4-FFF2-40B4-BE49-F238E27FC236}">
                <a16:creationId xmlns="" xmlns:a16="http://schemas.microsoft.com/office/drawing/2014/main" id="{E4CBEE07-B62C-40BD-63FB-EBD9362A8F69}"/>
              </a:ext>
            </a:extLst>
          </p:cNvPr>
          <p:cNvSpPr>
            <a:spLocks noGrp="1" noRot="1" noChangeAspect="1" noChangeArrowheads="1" noTextEdit="1"/>
          </p:cNvSpPr>
          <p:nvPr>
            <p:ph type="sldImg"/>
          </p:nvPr>
        </p:nvSpPr>
        <p:spPr>
          <a:ln/>
        </p:spPr>
      </p:sp>
      <p:sp>
        <p:nvSpPr>
          <p:cNvPr id="142339" name="Rectangle 3">
            <a:extLst>
              <a:ext uri="{FF2B5EF4-FFF2-40B4-BE49-F238E27FC236}">
                <a16:creationId xmlns="" xmlns:a16="http://schemas.microsoft.com/office/drawing/2014/main" id="{EDD60BBE-161D-1653-328A-87BED954E941}"/>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443763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2162" name="Rectangle 2">
            <a:extLst>
              <a:ext uri="{FF2B5EF4-FFF2-40B4-BE49-F238E27FC236}">
                <a16:creationId xmlns="" xmlns:a16="http://schemas.microsoft.com/office/drawing/2014/main" id="{B56DE46C-B870-D457-78D0-1B99410E47D1}"/>
              </a:ext>
            </a:extLst>
          </p:cNvPr>
          <p:cNvSpPr>
            <a:spLocks noGrp="1" noChangeArrowheads="1"/>
          </p:cNvSpPr>
          <p:nvPr>
            <p:ph type="ctrTitle" sz="quarter"/>
          </p:nvPr>
        </p:nvSpPr>
        <p:spPr>
          <a:xfrm>
            <a:off x="685800" y="1676400"/>
            <a:ext cx="7772400" cy="1828800"/>
          </a:xfrm>
        </p:spPr>
        <p:txBody>
          <a:bodyPr/>
          <a:lstStyle>
            <a:lvl1pPr>
              <a:defRPr/>
            </a:lvl1pPr>
          </a:lstStyle>
          <a:p>
            <a:pPr lvl="0"/>
            <a:r>
              <a:rPr lang="en-US" altLang="en-US" noProof="0"/>
              <a:t>Click to edit Master title style</a:t>
            </a:r>
          </a:p>
        </p:txBody>
      </p:sp>
      <p:sp>
        <p:nvSpPr>
          <p:cNvPr id="92163" name="Rectangle 3">
            <a:extLst>
              <a:ext uri="{FF2B5EF4-FFF2-40B4-BE49-F238E27FC236}">
                <a16:creationId xmlns="" xmlns:a16="http://schemas.microsoft.com/office/drawing/2014/main" id="{D0A89FAF-2BE4-48C0-0977-A0C64EC1AA78}"/>
              </a:ext>
            </a:extLst>
          </p:cNvPr>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92164" name="Rectangle 4">
            <a:extLst>
              <a:ext uri="{FF2B5EF4-FFF2-40B4-BE49-F238E27FC236}">
                <a16:creationId xmlns="" xmlns:a16="http://schemas.microsoft.com/office/drawing/2014/main" id="{F9065053-B8CB-1515-A2AB-05E0AD7E7A28}"/>
              </a:ext>
            </a:extLst>
          </p:cNvPr>
          <p:cNvSpPr>
            <a:spLocks noGrp="1" noChangeArrowheads="1"/>
          </p:cNvSpPr>
          <p:nvPr>
            <p:ph type="dt" sz="quarter" idx="2"/>
          </p:nvPr>
        </p:nvSpPr>
        <p:spPr/>
        <p:txBody>
          <a:bodyPr/>
          <a:lstStyle>
            <a:lvl1pPr>
              <a:defRPr/>
            </a:lvl1pPr>
          </a:lstStyle>
          <a:p>
            <a:endParaRPr lang="en-US" altLang="en-US"/>
          </a:p>
        </p:txBody>
      </p:sp>
      <p:sp>
        <p:nvSpPr>
          <p:cNvPr id="92165" name="Rectangle 5">
            <a:extLst>
              <a:ext uri="{FF2B5EF4-FFF2-40B4-BE49-F238E27FC236}">
                <a16:creationId xmlns="" xmlns:a16="http://schemas.microsoft.com/office/drawing/2014/main" id="{3887D24A-66F9-7F1D-75AF-306136660BE9}"/>
              </a:ext>
            </a:extLst>
          </p:cNvPr>
          <p:cNvSpPr>
            <a:spLocks noGrp="1" noChangeArrowheads="1"/>
          </p:cNvSpPr>
          <p:nvPr>
            <p:ph type="ftr" sz="quarter" idx="3"/>
          </p:nvPr>
        </p:nvSpPr>
        <p:spPr/>
        <p:txBody>
          <a:bodyPr/>
          <a:lstStyle>
            <a:lvl1pPr>
              <a:defRPr/>
            </a:lvl1pPr>
          </a:lstStyle>
          <a:p>
            <a:endParaRPr lang="en-US" altLang="en-US"/>
          </a:p>
        </p:txBody>
      </p:sp>
      <p:sp>
        <p:nvSpPr>
          <p:cNvPr id="92166" name="Rectangle 6">
            <a:extLst>
              <a:ext uri="{FF2B5EF4-FFF2-40B4-BE49-F238E27FC236}">
                <a16:creationId xmlns="" xmlns:a16="http://schemas.microsoft.com/office/drawing/2014/main" id="{F158A467-DB94-F990-021B-F80F9483116E}"/>
              </a:ext>
            </a:extLst>
          </p:cNvPr>
          <p:cNvSpPr>
            <a:spLocks noGrp="1" noChangeArrowheads="1"/>
          </p:cNvSpPr>
          <p:nvPr>
            <p:ph type="sldNum" sz="quarter" idx="4"/>
          </p:nvPr>
        </p:nvSpPr>
        <p:spPr/>
        <p:txBody>
          <a:bodyPr/>
          <a:lstStyle>
            <a:lvl1pPr>
              <a:defRPr/>
            </a:lvl1pPr>
          </a:lstStyle>
          <a:p>
            <a:fld id="{BA69C45B-429D-42EF-8918-A9014E366640}"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DF2EAA-5E23-686A-C1C7-B40C9C1BACB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7843ACB0-BB3F-197C-88A0-C2024407DD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A47124C4-E134-48B1-A594-CE1730F22AA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 xmlns:a16="http://schemas.microsoft.com/office/drawing/2014/main" id="{1EA9C395-CDE6-FD7E-48D2-7FABAE33DE9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 xmlns:a16="http://schemas.microsoft.com/office/drawing/2014/main" id="{893C1A35-1D22-AFA9-F453-BB2DC9E67D0F}"/>
              </a:ext>
            </a:extLst>
          </p:cNvPr>
          <p:cNvSpPr>
            <a:spLocks noGrp="1"/>
          </p:cNvSpPr>
          <p:nvPr>
            <p:ph type="sldNum" sz="quarter" idx="12"/>
          </p:nvPr>
        </p:nvSpPr>
        <p:spPr/>
        <p:txBody>
          <a:bodyPr/>
          <a:lstStyle>
            <a:lvl1pPr>
              <a:defRPr/>
            </a:lvl1pPr>
          </a:lstStyle>
          <a:p>
            <a:fld id="{AA5242F3-EFFB-43F5-AE22-C2450B5CAF08}" type="slidenum">
              <a:rPr lang="en-US" altLang="en-US"/>
              <a:pPr/>
              <a:t>‹#›</a:t>
            </a:fld>
            <a:endParaRPr lang="en-US" altLang="en-US"/>
          </a:p>
        </p:txBody>
      </p:sp>
    </p:spTree>
    <p:extLst>
      <p:ext uri="{BB962C8B-B14F-4D97-AF65-F5344CB8AC3E}">
        <p14:creationId xmlns:p14="http://schemas.microsoft.com/office/powerpoint/2010/main" val="964106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C3B87F-AE60-133B-932E-ADB1559192D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 xmlns:a16="http://schemas.microsoft.com/office/drawing/2014/main" id="{8FE8DDB6-3AA4-7613-A462-0ECD17A20453}"/>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 xmlns:a16="http://schemas.microsoft.com/office/drawing/2014/main" id="{D83582F4-9592-A9A2-3642-897C1F19E6C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 xmlns:a16="http://schemas.microsoft.com/office/drawing/2014/main" id="{7AFDABAC-81D5-ED9F-0D2B-CAF8A138A39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 xmlns:a16="http://schemas.microsoft.com/office/drawing/2014/main" id="{6513BDF2-D762-9671-19B5-A12DCDC0A6AD}"/>
              </a:ext>
            </a:extLst>
          </p:cNvPr>
          <p:cNvSpPr>
            <a:spLocks noGrp="1"/>
          </p:cNvSpPr>
          <p:nvPr>
            <p:ph type="sldNum" sz="quarter" idx="12"/>
          </p:nvPr>
        </p:nvSpPr>
        <p:spPr/>
        <p:txBody>
          <a:bodyPr/>
          <a:lstStyle>
            <a:lvl1pPr>
              <a:defRPr/>
            </a:lvl1pPr>
          </a:lstStyle>
          <a:p>
            <a:fld id="{4943AAD4-1E1D-4F1F-B70B-CCD2A88340D0}" type="slidenum">
              <a:rPr lang="en-US" altLang="en-US"/>
              <a:pPr/>
              <a:t>‹#›</a:t>
            </a:fld>
            <a:endParaRPr lang="en-US" altLang="en-US"/>
          </a:p>
        </p:txBody>
      </p:sp>
    </p:spTree>
    <p:extLst>
      <p:ext uri="{BB962C8B-B14F-4D97-AF65-F5344CB8AC3E}">
        <p14:creationId xmlns:p14="http://schemas.microsoft.com/office/powerpoint/2010/main" val="2563209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40A9CF7-4C79-888A-3F45-E6D57E9D8D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CF8505B8-0EEE-9F6E-485B-25F175617C5E}"/>
              </a:ext>
            </a:extLst>
          </p:cNvPr>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 xmlns:a16="http://schemas.microsoft.com/office/drawing/2014/main" id="{56F7C10B-2A63-7E2A-1B3D-2E3239F95076}"/>
              </a:ext>
            </a:extLst>
          </p:cNvPr>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 xmlns:a16="http://schemas.microsoft.com/office/drawing/2014/main" id="{C83E64F4-7D25-222C-B428-C2CDAC27441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 xmlns:a16="http://schemas.microsoft.com/office/drawing/2014/main" id="{C5E1B2CB-6614-922E-8F30-922A6C1481C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 xmlns:a16="http://schemas.microsoft.com/office/drawing/2014/main" id="{A91ADCB7-A029-8136-AE83-5009999BB1E3}"/>
              </a:ext>
            </a:extLst>
          </p:cNvPr>
          <p:cNvSpPr>
            <a:spLocks noGrp="1"/>
          </p:cNvSpPr>
          <p:nvPr>
            <p:ph type="sldNum" sz="quarter" idx="12"/>
          </p:nvPr>
        </p:nvSpPr>
        <p:spPr/>
        <p:txBody>
          <a:bodyPr/>
          <a:lstStyle>
            <a:lvl1pPr>
              <a:defRPr/>
            </a:lvl1pPr>
          </a:lstStyle>
          <a:p>
            <a:fld id="{AF96A84F-B0D0-4F24-85C2-1D3EB97EDA37}" type="slidenum">
              <a:rPr lang="en-US" altLang="en-US"/>
              <a:pPr/>
              <a:t>‹#›</a:t>
            </a:fld>
            <a:endParaRPr lang="en-US" altLang="en-US"/>
          </a:p>
        </p:txBody>
      </p:sp>
    </p:spTree>
    <p:extLst>
      <p:ext uri="{BB962C8B-B14F-4D97-AF65-F5344CB8AC3E}">
        <p14:creationId xmlns:p14="http://schemas.microsoft.com/office/powerpoint/2010/main" val="856447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8880C1-D1AC-8E3C-1D5C-58897AAF36DB}"/>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 xmlns:a16="http://schemas.microsoft.com/office/drawing/2014/main" id="{ABFDD84D-2BB9-E841-3626-D33425A38AB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CF7D163D-7152-BD45-E766-4618EA45515E}"/>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 xmlns:a16="http://schemas.microsoft.com/office/drawing/2014/main" id="{A3AB0831-7247-2E06-31F1-ABE4C549B310}"/>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5F385BF5-4A41-0A91-2A85-9F3C697C64D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 xmlns:a16="http://schemas.microsoft.com/office/drawing/2014/main" id="{76950476-CD59-EF9B-A3D0-B912B6954BE9}"/>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 xmlns:a16="http://schemas.microsoft.com/office/drawing/2014/main" id="{5A400D32-35D9-0445-34D1-FF4C76217EF6}"/>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 xmlns:a16="http://schemas.microsoft.com/office/drawing/2014/main" id="{FA42B37E-CFF9-F540-11F9-029CA2709B85}"/>
              </a:ext>
            </a:extLst>
          </p:cNvPr>
          <p:cNvSpPr>
            <a:spLocks noGrp="1"/>
          </p:cNvSpPr>
          <p:nvPr>
            <p:ph type="sldNum" sz="quarter" idx="12"/>
          </p:nvPr>
        </p:nvSpPr>
        <p:spPr/>
        <p:txBody>
          <a:bodyPr/>
          <a:lstStyle>
            <a:lvl1pPr>
              <a:defRPr/>
            </a:lvl1pPr>
          </a:lstStyle>
          <a:p>
            <a:fld id="{B4825DC5-1BA6-4611-8C59-9C0610078BF1}" type="slidenum">
              <a:rPr lang="en-US" altLang="en-US"/>
              <a:pPr/>
              <a:t>‹#›</a:t>
            </a:fld>
            <a:endParaRPr lang="en-US" altLang="en-US"/>
          </a:p>
        </p:txBody>
      </p:sp>
    </p:spTree>
    <p:extLst>
      <p:ext uri="{BB962C8B-B14F-4D97-AF65-F5344CB8AC3E}">
        <p14:creationId xmlns:p14="http://schemas.microsoft.com/office/powerpoint/2010/main" val="3175045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4A0D24-8DF8-AE88-8A33-47C12767B2F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 xmlns:a16="http://schemas.microsoft.com/office/drawing/2014/main" id="{EC702A88-1DA8-8CDF-3526-2BAB88087B8F}"/>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 xmlns:a16="http://schemas.microsoft.com/office/drawing/2014/main" id="{6729285B-CBC8-FE2D-161B-E5ED2CA6E9E6}"/>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 xmlns:a16="http://schemas.microsoft.com/office/drawing/2014/main" id="{B58175B7-69EE-63DA-6252-F34FD3F3C162}"/>
              </a:ext>
            </a:extLst>
          </p:cNvPr>
          <p:cNvSpPr>
            <a:spLocks noGrp="1"/>
          </p:cNvSpPr>
          <p:nvPr>
            <p:ph type="sldNum" sz="quarter" idx="12"/>
          </p:nvPr>
        </p:nvSpPr>
        <p:spPr/>
        <p:txBody>
          <a:bodyPr/>
          <a:lstStyle>
            <a:lvl1pPr>
              <a:defRPr/>
            </a:lvl1pPr>
          </a:lstStyle>
          <a:p>
            <a:fld id="{E66242A6-3BFD-4A5B-81D8-82CBA8B77B83}" type="slidenum">
              <a:rPr lang="en-US" altLang="en-US"/>
              <a:pPr/>
              <a:t>‹#›</a:t>
            </a:fld>
            <a:endParaRPr lang="en-US" altLang="en-US"/>
          </a:p>
        </p:txBody>
      </p:sp>
    </p:spTree>
    <p:extLst>
      <p:ext uri="{BB962C8B-B14F-4D97-AF65-F5344CB8AC3E}">
        <p14:creationId xmlns:p14="http://schemas.microsoft.com/office/powerpoint/2010/main" val="151288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44A6BCE0-F4F4-59B1-8E82-25675F172B03}"/>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 xmlns:a16="http://schemas.microsoft.com/office/drawing/2014/main" id="{F7DAB8DC-8E29-C6F1-00FD-D44D4D214249}"/>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 xmlns:a16="http://schemas.microsoft.com/office/drawing/2014/main" id="{9B4C956C-9DB9-8814-204F-2AC20F9BEB38}"/>
              </a:ext>
            </a:extLst>
          </p:cNvPr>
          <p:cNvSpPr>
            <a:spLocks noGrp="1"/>
          </p:cNvSpPr>
          <p:nvPr>
            <p:ph type="sldNum" sz="quarter" idx="12"/>
          </p:nvPr>
        </p:nvSpPr>
        <p:spPr/>
        <p:txBody>
          <a:bodyPr/>
          <a:lstStyle>
            <a:lvl1pPr>
              <a:defRPr/>
            </a:lvl1pPr>
          </a:lstStyle>
          <a:p>
            <a:fld id="{CBD2586C-84F1-4660-82EC-DA16282573FE}" type="slidenum">
              <a:rPr lang="en-US" altLang="en-US"/>
              <a:pPr/>
              <a:t>‹#›</a:t>
            </a:fld>
            <a:endParaRPr lang="en-US" altLang="en-US"/>
          </a:p>
        </p:txBody>
      </p:sp>
    </p:spTree>
    <p:extLst>
      <p:ext uri="{BB962C8B-B14F-4D97-AF65-F5344CB8AC3E}">
        <p14:creationId xmlns:p14="http://schemas.microsoft.com/office/powerpoint/2010/main" val="3733833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6B0441-D4A0-D5E3-22C1-4012C609A20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A691B1C6-FEDA-9440-B698-8F79F9E3B79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 xmlns:a16="http://schemas.microsoft.com/office/drawing/2014/main" id="{DE498C5B-F318-9D4E-90A3-9196B002E7F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F8351169-45DF-4799-3CF3-11DFE398CCF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 xmlns:a16="http://schemas.microsoft.com/office/drawing/2014/main" id="{066F6B26-97C0-31D8-FB5F-400A3829494A}"/>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 xmlns:a16="http://schemas.microsoft.com/office/drawing/2014/main" id="{3E4C972E-BB82-751F-B81E-382B47272DD4}"/>
              </a:ext>
            </a:extLst>
          </p:cNvPr>
          <p:cNvSpPr>
            <a:spLocks noGrp="1"/>
          </p:cNvSpPr>
          <p:nvPr>
            <p:ph type="sldNum" sz="quarter" idx="12"/>
          </p:nvPr>
        </p:nvSpPr>
        <p:spPr/>
        <p:txBody>
          <a:bodyPr/>
          <a:lstStyle>
            <a:lvl1pPr>
              <a:defRPr/>
            </a:lvl1pPr>
          </a:lstStyle>
          <a:p>
            <a:fld id="{5D750FDB-8FE5-4D16-A121-61CABA3A7C3B}" type="slidenum">
              <a:rPr lang="en-US" altLang="en-US"/>
              <a:pPr/>
              <a:t>‹#›</a:t>
            </a:fld>
            <a:endParaRPr lang="en-US" altLang="en-US"/>
          </a:p>
        </p:txBody>
      </p:sp>
    </p:spTree>
    <p:extLst>
      <p:ext uri="{BB962C8B-B14F-4D97-AF65-F5344CB8AC3E}">
        <p14:creationId xmlns:p14="http://schemas.microsoft.com/office/powerpoint/2010/main" val="3111962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530152-2CBF-023E-448C-785E9C6E882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 xmlns:a16="http://schemas.microsoft.com/office/drawing/2014/main" id="{07FCC0A8-E9DF-C28F-349B-376630760C06}"/>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 xmlns:a16="http://schemas.microsoft.com/office/drawing/2014/main" id="{512B1032-B578-60FF-1CC3-79FB303834B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BBA92CFE-0659-0398-839E-475695CB81B2}"/>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 xmlns:a16="http://schemas.microsoft.com/office/drawing/2014/main" id="{C69ADFF3-736C-238A-8743-A5C2029B2C5C}"/>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 xmlns:a16="http://schemas.microsoft.com/office/drawing/2014/main" id="{982E0A2D-4195-290C-E81B-AD027603CE7A}"/>
              </a:ext>
            </a:extLst>
          </p:cNvPr>
          <p:cNvSpPr>
            <a:spLocks noGrp="1"/>
          </p:cNvSpPr>
          <p:nvPr>
            <p:ph type="sldNum" sz="quarter" idx="12"/>
          </p:nvPr>
        </p:nvSpPr>
        <p:spPr/>
        <p:txBody>
          <a:bodyPr/>
          <a:lstStyle>
            <a:lvl1pPr>
              <a:defRPr/>
            </a:lvl1pPr>
          </a:lstStyle>
          <a:p>
            <a:fld id="{93714A58-5552-4562-AE93-7FF521F37739}" type="slidenum">
              <a:rPr lang="en-US" altLang="en-US"/>
              <a:pPr/>
              <a:t>‹#›</a:t>
            </a:fld>
            <a:endParaRPr lang="en-US" altLang="en-US"/>
          </a:p>
        </p:txBody>
      </p:sp>
    </p:spTree>
    <p:extLst>
      <p:ext uri="{BB962C8B-B14F-4D97-AF65-F5344CB8AC3E}">
        <p14:creationId xmlns:p14="http://schemas.microsoft.com/office/powerpoint/2010/main" val="771728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ACD1E0-5C1D-18B7-AEEE-A8A25587712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87339087-5D7B-7C85-FC02-A72E28D1B0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F6E91E63-AC18-04F0-3DF1-1FF321DE28D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 xmlns:a16="http://schemas.microsoft.com/office/drawing/2014/main" id="{6B6150C6-35AE-1991-4BCB-9602388E21B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 xmlns:a16="http://schemas.microsoft.com/office/drawing/2014/main" id="{571C0CA7-69A0-F6D2-8673-874E67420FE6}"/>
              </a:ext>
            </a:extLst>
          </p:cNvPr>
          <p:cNvSpPr>
            <a:spLocks noGrp="1"/>
          </p:cNvSpPr>
          <p:nvPr>
            <p:ph type="sldNum" sz="quarter" idx="12"/>
          </p:nvPr>
        </p:nvSpPr>
        <p:spPr/>
        <p:txBody>
          <a:bodyPr/>
          <a:lstStyle>
            <a:lvl1pPr>
              <a:defRPr/>
            </a:lvl1pPr>
          </a:lstStyle>
          <a:p>
            <a:fld id="{40B5E422-CB83-4379-8F55-7078145CFECB}" type="slidenum">
              <a:rPr lang="en-US" altLang="en-US"/>
              <a:pPr/>
              <a:t>‹#›</a:t>
            </a:fld>
            <a:endParaRPr lang="en-US" altLang="en-US"/>
          </a:p>
        </p:txBody>
      </p:sp>
    </p:spTree>
    <p:extLst>
      <p:ext uri="{BB962C8B-B14F-4D97-AF65-F5344CB8AC3E}">
        <p14:creationId xmlns:p14="http://schemas.microsoft.com/office/powerpoint/2010/main" val="3489596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916BE126-4914-0FC2-E613-E9D5BE7A9596}"/>
              </a:ext>
            </a:extLst>
          </p:cNvPr>
          <p:cNvSpPr>
            <a:spLocks noGrp="1"/>
          </p:cNvSpPr>
          <p:nvPr>
            <p:ph type="title" orient="vert"/>
          </p:nvPr>
        </p:nvSpPr>
        <p:spPr>
          <a:xfrm>
            <a:off x="6629400" y="381000"/>
            <a:ext cx="2057400" cy="5715000"/>
          </a:xfrm>
        </p:spPr>
        <p:txBody>
          <a:bodyPr vert="eaVert"/>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DE457767-6CD2-ED23-E266-444B0B7FBEF2}"/>
              </a:ext>
            </a:extLst>
          </p:cNvPr>
          <p:cNvSpPr>
            <a:spLocks noGrp="1"/>
          </p:cNvSpPr>
          <p:nvPr>
            <p:ph type="body" orient="vert" idx="1"/>
          </p:nvPr>
        </p:nvSpPr>
        <p:spPr>
          <a:xfrm>
            <a:off x="457200" y="381000"/>
            <a:ext cx="6019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A9E62DB4-4F16-5591-CAF1-00BA9F7A702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 xmlns:a16="http://schemas.microsoft.com/office/drawing/2014/main" id="{881A61FB-271D-A354-63DF-4070B2D4709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 xmlns:a16="http://schemas.microsoft.com/office/drawing/2014/main" id="{03C5CE47-7CD1-8589-789A-14FEB5F6F430}"/>
              </a:ext>
            </a:extLst>
          </p:cNvPr>
          <p:cNvSpPr>
            <a:spLocks noGrp="1"/>
          </p:cNvSpPr>
          <p:nvPr>
            <p:ph type="sldNum" sz="quarter" idx="12"/>
          </p:nvPr>
        </p:nvSpPr>
        <p:spPr/>
        <p:txBody>
          <a:bodyPr/>
          <a:lstStyle>
            <a:lvl1pPr>
              <a:defRPr/>
            </a:lvl1pPr>
          </a:lstStyle>
          <a:p>
            <a:fld id="{26804703-9654-4064-A05E-02F70398E62C}" type="slidenum">
              <a:rPr lang="en-US" altLang="en-US"/>
              <a:pPr/>
              <a:t>‹#›</a:t>
            </a:fld>
            <a:endParaRPr lang="en-US" altLang="en-US"/>
          </a:p>
        </p:txBody>
      </p:sp>
    </p:spTree>
    <p:extLst>
      <p:ext uri="{BB962C8B-B14F-4D97-AF65-F5344CB8AC3E}">
        <p14:creationId xmlns:p14="http://schemas.microsoft.com/office/powerpoint/2010/main" val="701816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DE8BB7-2433-7341-B33E-E4420F80B82A}"/>
              </a:ext>
            </a:extLst>
          </p:cNvPr>
          <p:cNvSpPr>
            <a:spLocks noGrp="1"/>
          </p:cNvSpPr>
          <p:nvPr>
            <p:ph type="title"/>
          </p:nvPr>
        </p:nvSpPr>
        <p:spPr>
          <a:xfrm>
            <a:off x="457200" y="381000"/>
            <a:ext cx="8229600" cy="1371600"/>
          </a:xfrm>
        </p:spPr>
        <p:txBody>
          <a:bodyPr/>
          <a:lstStyle/>
          <a:p>
            <a:r>
              <a:rPr lang="en-US"/>
              <a:t>Click to edit Master title style</a:t>
            </a:r>
            <a:endParaRPr lang="en-GB"/>
          </a:p>
        </p:txBody>
      </p:sp>
      <p:sp>
        <p:nvSpPr>
          <p:cNvPr id="3" name="Text Placeholder 2">
            <a:extLst>
              <a:ext uri="{FF2B5EF4-FFF2-40B4-BE49-F238E27FC236}">
                <a16:creationId xmlns="" xmlns:a16="http://schemas.microsoft.com/office/drawing/2014/main" id="{7803D5DE-FA93-3E73-0CC4-A95F54DE59CA}"/>
              </a:ext>
            </a:extLst>
          </p:cNvPr>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 xmlns:a16="http://schemas.microsoft.com/office/drawing/2014/main" id="{13B24C78-FF01-A4FE-EA64-3FEE007C7F76}"/>
              </a:ext>
            </a:extLst>
          </p:cNvPr>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 xmlns:a16="http://schemas.microsoft.com/office/drawing/2014/main" id="{0E55641D-72C1-3031-1BF5-7C405673AAC4}"/>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a:extLst>
              <a:ext uri="{FF2B5EF4-FFF2-40B4-BE49-F238E27FC236}">
                <a16:creationId xmlns="" xmlns:a16="http://schemas.microsoft.com/office/drawing/2014/main" id="{4A58B871-01D8-33B3-EC66-BED0107DCA32}"/>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a:extLst>
              <a:ext uri="{FF2B5EF4-FFF2-40B4-BE49-F238E27FC236}">
                <a16:creationId xmlns="" xmlns:a16="http://schemas.microsoft.com/office/drawing/2014/main" id="{35D2145D-B1B2-FD4A-37F8-350552B54046}"/>
              </a:ext>
            </a:extLst>
          </p:cNvPr>
          <p:cNvSpPr>
            <a:spLocks noGrp="1"/>
          </p:cNvSpPr>
          <p:nvPr>
            <p:ph type="sldNum" sz="quarter" idx="12"/>
          </p:nvPr>
        </p:nvSpPr>
        <p:spPr>
          <a:xfrm>
            <a:off x="6553200" y="6245225"/>
            <a:ext cx="2133600" cy="476250"/>
          </a:xfrm>
        </p:spPr>
        <p:txBody>
          <a:bodyPr/>
          <a:lstStyle>
            <a:lvl1pPr>
              <a:defRPr/>
            </a:lvl1pPr>
          </a:lstStyle>
          <a:p>
            <a:fld id="{91D1D0E0-7C52-4E4C-95B8-FCEF473F63C8}" type="slidenum">
              <a:rPr lang="en-US" altLang="en-US"/>
              <a:pPr/>
              <a:t>‹#›</a:t>
            </a:fld>
            <a:endParaRPr lang="en-US" altLang="en-US"/>
          </a:p>
        </p:txBody>
      </p:sp>
    </p:spTree>
    <p:extLst>
      <p:ext uri="{BB962C8B-B14F-4D97-AF65-F5344CB8AC3E}">
        <p14:creationId xmlns:p14="http://schemas.microsoft.com/office/powerpoint/2010/main" val="2693232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3E61A0-460E-434C-A6E8-D304C69F0EBD}"/>
              </a:ext>
            </a:extLst>
          </p:cNvPr>
          <p:cNvSpPr>
            <a:spLocks noGrp="1"/>
          </p:cNvSpPr>
          <p:nvPr>
            <p:ph type="title"/>
          </p:nvPr>
        </p:nvSpPr>
        <p:spPr>
          <a:xfrm>
            <a:off x="457200" y="381000"/>
            <a:ext cx="8229600" cy="1371600"/>
          </a:xfrm>
        </p:spPr>
        <p:txBody>
          <a:bodyPr/>
          <a:lstStyle/>
          <a:p>
            <a:r>
              <a:rPr lang="en-US"/>
              <a:t>Click to edit Master title style</a:t>
            </a:r>
            <a:endParaRPr lang="en-GB"/>
          </a:p>
        </p:txBody>
      </p:sp>
      <p:sp>
        <p:nvSpPr>
          <p:cNvPr id="3" name="Text Placeholder 2">
            <a:extLst>
              <a:ext uri="{FF2B5EF4-FFF2-40B4-BE49-F238E27FC236}">
                <a16:creationId xmlns="" xmlns:a16="http://schemas.microsoft.com/office/drawing/2014/main" id="{490DB64F-4382-A1FD-F526-647C97DA1B03}"/>
              </a:ext>
            </a:extLst>
          </p:cNvPr>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 xmlns:a16="http://schemas.microsoft.com/office/drawing/2014/main" id="{CB181013-6E56-65B5-EC7C-6178DE7C4769}"/>
              </a:ext>
            </a:extLst>
          </p:cNvPr>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a:extLst>
              <a:ext uri="{FF2B5EF4-FFF2-40B4-BE49-F238E27FC236}">
                <a16:creationId xmlns="" xmlns:a16="http://schemas.microsoft.com/office/drawing/2014/main" id="{7F7AED54-977A-FF38-47C8-8B8F2CA43500}"/>
              </a:ext>
            </a:extLst>
          </p:cNvPr>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Date Placeholder 5">
            <a:extLst>
              <a:ext uri="{FF2B5EF4-FFF2-40B4-BE49-F238E27FC236}">
                <a16:creationId xmlns="" xmlns:a16="http://schemas.microsoft.com/office/drawing/2014/main" id="{D07F3083-C088-CF62-A293-787128442CA0}"/>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a:extLst>
              <a:ext uri="{FF2B5EF4-FFF2-40B4-BE49-F238E27FC236}">
                <a16:creationId xmlns="" xmlns:a16="http://schemas.microsoft.com/office/drawing/2014/main" id="{FA3A5C8B-AB0F-F445-5DFB-644C8C6D10A6}"/>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a:extLst>
              <a:ext uri="{FF2B5EF4-FFF2-40B4-BE49-F238E27FC236}">
                <a16:creationId xmlns="" xmlns:a16="http://schemas.microsoft.com/office/drawing/2014/main" id="{C304BF35-67EC-DCF3-BF4C-0FA08DD3B590}"/>
              </a:ext>
            </a:extLst>
          </p:cNvPr>
          <p:cNvSpPr>
            <a:spLocks noGrp="1"/>
          </p:cNvSpPr>
          <p:nvPr>
            <p:ph type="sldNum" sz="quarter" idx="12"/>
          </p:nvPr>
        </p:nvSpPr>
        <p:spPr>
          <a:xfrm>
            <a:off x="6553200" y="6245225"/>
            <a:ext cx="2133600" cy="476250"/>
          </a:xfrm>
        </p:spPr>
        <p:txBody>
          <a:bodyPr/>
          <a:lstStyle>
            <a:lvl1pPr>
              <a:defRPr/>
            </a:lvl1pPr>
          </a:lstStyle>
          <a:p>
            <a:fld id="{9FFA5D2C-ADE0-4AE3-84A6-B792CC28A794}" type="slidenum">
              <a:rPr lang="en-US" altLang="en-US"/>
              <a:pPr/>
              <a:t>‹#›</a:t>
            </a:fld>
            <a:endParaRPr lang="en-US" altLang="en-US"/>
          </a:p>
        </p:txBody>
      </p:sp>
    </p:spTree>
    <p:extLst>
      <p:ext uri="{BB962C8B-B14F-4D97-AF65-F5344CB8AC3E}">
        <p14:creationId xmlns:p14="http://schemas.microsoft.com/office/powerpoint/2010/main" val="2208298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91138" name="Rectangle 2">
            <a:extLst>
              <a:ext uri="{FF2B5EF4-FFF2-40B4-BE49-F238E27FC236}">
                <a16:creationId xmlns="" xmlns:a16="http://schemas.microsoft.com/office/drawing/2014/main" id="{5753986C-3BBF-AE80-6C29-37CD3EA6B446}"/>
              </a:ext>
            </a:extLst>
          </p:cNvPr>
          <p:cNvSpPr>
            <a:spLocks noGrp="1" noChangeArrowheads="1"/>
          </p:cNvSpPr>
          <p:nvPr>
            <p:ph type="title"/>
          </p:nvPr>
        </p:nvSpPr>
        <p:spPr bwMode="auto">
          <a:xfrm>
            <a:off x="457200" y="3810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91139" name="Rectangle 3">
            <a:extLst>
              <a:ext uri="{FF2B5EF4-FFF2-40B4-BE49-F238E27FC236}">
                <a16:creationId xmlns="" xmlns:a16="http://schemas.microsoft.com/office/drawing/2014/main" id="{8F3A3C16-C89C-9BD0-0156-7827F8A38548}"/>
              </a:ext>
            </a:extLst>
          </p:cNvPr>
          <p:cNvSpPr>
            <a:spLocks noGrp="1" noChangeArrowheads="1"/>
          </p:cNvSpPr>
          <p:nvPr>
            <p:ph type="body" idx="1"/>
          </p:nvPr>
        </p:nvSpPr>
        <p:spPr bwMode="auto">
          <a:xfrm>
            <a:off x="457200" y="1981200"/>
            <a:ext cx="82296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1140" name="Rectangle 4">
            <a:extLst>
              <a:ext uri="{FF2B5EF4-FFF2-40B4-BE49-F238E27FC236}">
                <a16:creationId xmlns="" xmlns:a16="http://schemas.microsoft.com/office/drawing/2014/main" id="{C9714783-6FE2-22CA-127D-4B0907AF9FE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anose="020B0604020202020204" pitchFamily="34" charset="0"/>
              </a:defRPr>
            </a:lvl1pPr>
          </a:lstStyle>
          <a:p>
            <a:endParaRPr lang="en-US" altLang="en-US"/>
          </a:p>
        </p:txBody>
      </p:sp>
      <p:sp>
        <p:nvSpPr>
          <p:cNvPr id="91141" name="Rectangle 5">
            <a:extLst>
              <a:ext uri="{FF2B5EF4-FFF2-40B4-BE49-F238E27FC236}">
                <a16:creationId xmlns="" xmlns:a16="http://schemas.microsoft.com/office/drawing/2014/main" id="{5AEE4E2A-0F29-2FDC-C23E-65785684F27F}"/>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anose="020B0604020202020204" pitchFamily="34" charset="0"/>
              </a:defRPr>
            </a:lvl1pPr>
          </a:lstStyle>
          <a:p>
            <a:endParaRPr lang="en-US" altLang="en-US"/>
          </a:p>
        </p:txBody>
      </p:sp>
      <p:sp>
        <p:nvSpPr>
          <p:cNvPr id="91142" name="Rectangle 6">
            <a:extLst>
              <a:ext uri="{FF2B5EF4-FFF2-40B4-BE49-F238E27FC236}">
                <a16:creationId xmlns="" xmlns:a16="http://schemas.microsoft.com/office/drawing/2014/main" id="{DAB90173-5320-88DB-E296-5D648257C79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fld id="{1097C335-5E67-40CD-A2F6-5611F51B608E}"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Lst>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fontAlgn="base">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video" Target="file:///C:\Documents%20and%20Settings\Lisa%20Ward\Local%20Settings\Temporary%20Internet%20Files\Content.IE5\SQMDA5RJ\MPj04358830000%5b1%5d.jpg" TargetMode="External"/><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8766" y="914400"/>
            <a:ext cx="8406468" cy="5663089"/>
          </a:xfrm>
          <a:prstGeom prst="rect">
            <a:avLst/>
          </a:prstGeom>
          <a:noFill/>
        </p:spPr>
        <p:txBody>
          <a:bodyPr>
            <a:spAutoFit/>
          </a:bodyPr>
          <a:lstStyle/>
          <a:p>
            <a:pPr algn="ctr" eaLnBrk="1" hangingPunct="1">
              <a:defRPr/>
            </a:pPr>
            <a:r>
              <a:rPr lang="en-US" sz="4400" b="1" dirty="0" smtClean="0">
                <a:ln w="13462">
                  <a:solidFill>
                    <a:schemeClr val="bg1"/>
                  </a:solidFill>
                  <a:prstDash val="solid"/>
                </a:ln>
                <a:solidFill>
                  <a:srgbClr val="FFFF00"/>
                </a:solidFill>
                <a:effectLst>
                  <a:outerShdw dist="38100" dir="2700000" algn="bl" rotWithShape="0">
                    <a:schemeClr val="accent5"/>
                  </a:outerShdw>
                </a:effectLst>
              </a:rPr>
              <a:t>Animal Farm by George Orwell</a:t>
            </a:r>
            <a:endParaRPr lang="en-US" sz="4400" b="1" dirty="0">
              <a:ln w="13462">
                <a:solidFill>
                  <a:schemeClr val="bg1"/>
                </a:solidFill>
                <a:prstDash val="solid"/>
              </a:ln>
              <a:solidFill>
                <a:srgbClr val="FFFF00"/>
              </a:solidFill>
              <a:effectLst>
                <a:outerShdw dist="38100" dir="2700000" algn="bl" rotWithShape="0">
                  <a:schemeClr val="accent5"/>
                </a:outerShdw>
              </a:effectLst>
            </a:endParaRPr>
          </a:p>
          <a:p>
            <a:pPr algn="ctr" eaLnBrk="1" hangingPunct="1">
              <a:defRPr/>
            </a:pPr>
            <a:r>
              <a:rPr lang="en-US" sz="4400" b="1" dirty="0">
                <a:ln w="13462">
                  <a:solidFill>
                    <a:schemeClr val="bg1"/>
                  </a:solidFill>
                  <a:prstDash val="solid"/>
                </a:ln>
                <a:solidFill>
                  <a:srgbClr val="FFFF00"/>
                </a:solidFill>
                <a:effectLst>
                  <a:outerShdw dist="38100" dir="2700000" algn="bl" rotWithShape="0">
                    <a:schemeClr val="accent5"/>
                  </a:outerShdw>
                </a:effectLst>
              </a:rPr>
              <a:t>Presentation by,</a:t>
            </a:r>
          </a:p>
          <a:p>
            <a:pPr algn="ctr" eaLnBrk="1" hangingPunct="1">
              <a:defRPr/>
            </a:pPr>
            <a:r>
              <a:rPr lang="en-US" sz="4400" b="1" dirty="0" err="1">
                <a:ln w="13462">
                  <a:solidFill>
                    <a:schemeClr val="bg1"/>
                  </a:solidFill>
                  <a:prstDash val="solid"/>
                </a:ln>
                <a:solidFill>
                  <a:srgbClr val="FFFF00"/>
                </a:solidFill>
                <a:effectLst>
                  <a:outerShdw dist="38100" dir="2700000" algn="bl" rotWithShape="0">
                    <a:schemeClr val="accent5"/>
                  </a:outerShdw>
                </a:effectLst>
              </a:rPr>
              <a:t>G.Sowdambika</a:t>
            </a:r>
            <a:endParaRPr lang="en-US" sz="4400" b="1" dirty="0">
              <a:ln w="13462">
                <a:solidFill>
                  <a:schemeClr val="bg1"/>
                </a:solidFill>
                <a:prstDash val="solid"/>
              </a:ln>
              <a:solidFill>
                <a:srgbClr val="FFFF00"/>
              </a:solidFill>
              <a:effectLst>
                <a:outerShdw dist="38100" dir="2700000" algn="bl" rotWithShape="0">
                  <a:schemeClr val="accent5"/>
                </a:outerShdw>
              </a:effectLst>
            </a:endParaRPr>
          </a:p>
          <a:p>
            <a:pPr algn="ctr" eaLnBrk="1" hangingPunct="1">
              <a:defRPr/>
            </a:pPr>
            <a:r>
              <a:rPr lang="en-US" sz="4400" b="1" dirty="0">
                <a:ln w="13462">
                  <a:solidFill>
                    <a:schemeClr val="bg1"/>
                  </a:solidFill>
                  <a:prstDash val="solid"/>
                </a:ln>
                <a:solidFill>
                  <a:srgbClr val="FFFF00"/>
                </a:solidFill>
                <a:effectLst>
                  <a:outerShdw dist="38100" dir="2700000" algn="bl" rotWithShape="0">
                    <a:schemeClr val="accent5"/>
                  </a:outerShdw>
                </a:effectLst>
              </a:rPr>
              <a:t>Guest Lecturer</a:t>
            </a:r>
          </a:p>
          <a:p>
            <a:pPr algn="ctr" eaLnBrk="1" hangingPunct="1">
              <a:defRPr/>
            </a:pPr>
            <a:r>
              <a:rPr lang="en-US" sz="4400" b="1" dirty="0">
                <a:ln w="13462">
                  <a:solidFill>
                    <a:schemeClr val="bg1"/>
                  </a:solidFill>
                  <a:prstDash val="solid"/>
                </a:ln>
                <a:solidFill>
                  <a:srgbClr val="FFFF00"/>
                </a:solidFill>
                <a:effectLst>
                  <a:outerShdw dist="38100" dir="2700000" algn="bl" rotWithShape="0">
                    <a:schemeClr val="accent5"/>
                  </a:outerShdw>
                </a:effectLst>
              </a:rPr>
              <a:t>English Department(SF)</a:t>
            </a:r>
          </a:p>
          <a:p>
            <a:pPr algn="ctr" eaLnBrk="1" hangingPunct="1">
              <a:defRPr/>
            </a:pPr>
            <a:r>
              <a:rPr lang="en-US" sz="4400" b="1" dirty="0" err="1">
                <a:ln w="13462">
                  <a:solidFill>
                    <a:schemeClr val="bg1"/>
                  </a:solidFill>
                  <a:prstDash val="solid"/>
                </a:ln>
                <a:solidFill>
                  <a:srgbClr val="FFFF00"/>
                </a:solidFill>
                <a:effectLst>
                  <a:outerShdw dist="38100" dir="2700000" algn="bl" rotWithShape="0">
                    <a:schemeClr val="accent5"/>
                  </a:outerShdw>
                </a:effectLst>
              </a:rPr>
              <a:t>C.P.A.College,Bodinayakanur</a:t>
            </a:r>
            <a:endParaRPr lang="en-US" sz="4400" b="1" dirty="0">
              <a:ln w="13462">
                <a:solidFill>
                  <a:schemeClr val="bg1"/>
                </a:solidFill>
                <a:prstDash val="solid"/>
              </a:ln>
              <a:solidFill>
                <a:srgbClr val="FFFF00"/>
              </a:solidFill>
              <a:effectLst>
                <a:outerShdw dist="38100" dir="2700000" algn="bl" rotWithShape="0">
                  <a:schemeClr val="accent5"/>
                </a:outerShdw>
              </a:effectLst>
            </a:endParaRPr>
          </a:p>
          <a:p>
            <a:pPr algn="ctr" eaLnBrk="1" hangingPunct="1">
              <a:defRPr/>
            </a:pPr>
            <a:endParaRPr lang="en-US" sz="5400" b="1"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2135592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 xmlns:a16="http://schemas.microsoft.com/office/drawing/2014/main" id="{CEE99444-6B79-3667-5C80-3B216E84F50A}"/>
              </a:ext>
            </a:extLst>
          </p:cNvPr>
          <p:cNvSpPr>
            <a:spLocks noGrp="1" noChangeArrowheads="1"/>
          </p:cNvSpPr>
          <p:nvPr>
            <p:ph type="title"/>
          </p:nvPr>
        </p:nvSpPr>
        <p:spPr>
          <a:xfrm>
            <a:off x="457200" y="381000"/>
            <a:ext cx="8229600" cy="762000"/>
          </a:xfrm>
        </p:spPr>
        <p:txBody>
          <a:bodyPr/>
          <a:lstStyle/>
          <a:p>
            <a:r>
              <a:rPr lang="en-US" altLang="en-US"/>
              <a:t>Why Animals?</a:t>
            </a:r>
          </a:p>
        </p:txBody>
      </p:sp>
      <p:sp>
        <p:nvSpPr>
          <p:cNvPr id="76803" name="Rectangle 3">
            <a:extLst>
              <a:ext uri="{FF2B5EF4-FFF2-40B4-BE49-F238E27FC236}">
                <a16:creationId xmlns="" xmlns:a16="http://schemas.microsoft.com/office/drawing/2014/main" id="{133E46DA-A09A-96E0-064A-0F55A611C4B7}"/>
              </a:ext>
            </a:extLst>
          </p:cNvPr>
          <p:cNvSpPr>
            <a:spLocks noGrp="1" noChangeArrowheads="1"/>
          </p:cNvSpPr>
          <p:nvPr>
            <p:ph type="body" sz="half" idx="1"/>
          </p:nvPr>
        </p:nvSpPr>
        <p:spPr>
          <a:xfrm>
            <a:off x="381000" y="1219200"/>
            <a:ext cx="8229600" cy="2819400"/>
          </a:xfrm>
        </p:spPr>
        <p:txBody>
          <a:bodyPr/>
          <a:lstStyle/>
          <a:p>
            <a:r>
              <a:rPr lang="en-US" altLang="en-US" sz="2800"/>
              <a:t>In explaining how he came to write </a:t>
            </a:r>
            <a:r>
              <a:rPr lang="en-US" altLang="en-US" sz="2800" i="1"/>
              <a:t>Animal Farm</a:t>
            </a:r>
            <a:r>
              <a:rPr lang="en-US" altLang="en-US" sz="2800"/>
              <a:t>, Orwell says he once saw a little boy whipping a horse and later he wrote, </a:t>
            </a:r>
          </a:p>
          <a:p>
            <a:pPr lvl="1"/>
            <a:r>
              <a:rPr lang="en-US" altLang="en-US" sz="2400"/>
              <a:t>“It struck me that if only such animals became aware of their strength we should have no power over them, and that men exploit animals in much the same way as the rich exploit the [worker].”</a:t>
            </a:r>
          </a:p>
        </p:txBody>
      </p:sp>
      <p:pic>
        <p:nvPicPr>
          <p:cNvPr id="76805" name="Picture 5">
            <a:extLst>
              <a:ext uri="{FF2B5EF4-FFF2-40B4-BE49-F238E27FC236}">
                <a16:creationId xmlns="" xmlns:a16="http://schemas.microsoft.com/office/drawing/2014/main" id="{0CE3406C-049E-DF01-49F4-55D6637E61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4419600"/>
            <a:ext cx="2362200" cy="1930400"/>
          </a:xfrm>
          <a:prstGeom prst="rect">
            <a:avLst/>
          </a:prstGeom>
          <a:noFill/>
          <a:extLst>
            <a:ext uri="{909E8E84-426E-40DD-AFC4-6F175D3DCCD1}">
              <a14:hiddenFill xmlns:a14="http://schemas.microsoft.com/office/drawing/2010/main">
                <a:solidFill>
                  <a:srgbClr val="FFFFFF"/>
                </a:solidFill>
              </a14:hiddenFill>
            </a:ext>
          </a:extLst>
        </p:spPr>
      </p:pic>
      <p:pic>
        <p:nvPicPr>
          <p:cNvPr id="76807" name="Picture 7">
            <a:extLst>
              <a:ext uri="{FF2B5EF4-FFF2-40B4-BE49-F238E27FC236}">
                <a16:creationId xmlns="" xmlns:a16="http://schemas.microsoft.com/office/drawing/2014/main" id="{912A1E6C-BFD8-64C1-BCA4-E11224411AA3}"/>
              </a:ext>
            </a:extLst>
          </p:cNvPr>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a:xfrm>
            <a:off x="5257800" y="4419600"/>
            <a:ext cx="2273300" cy="1892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 xmlns:a16="http://schemas.microsoft.com/office/drawing/2014/main" id="{7C3F0653-2D6A-31C6-A32F-6A37C0A2E211}"/>
              </a:ext>
            </a:extLst>
          </p:cNvPr>
          <p:cNvSpPr>
            <a:spLocks noGrp="1" noChangeArrowheads="1"/>
          </p:cNvSpPr>
          <p:nvPr>
            <p:ph type="title"/>
          </p:nvPr>
        </p:nvSpPr>
        <p:spPr>
          <a:xfrm>
            <a:off x="457200" y="381000"/>
            <a:ext cx="8229600" cy="533400"/>
          </a:xfrm>
        </p:spPr>
        <p:txBody>
          <a:bodyPr/>
          <a:lstStyle/>
          <a:p>
            <a:r>
              <a:rPr lang="en-US" altLang="en-US" sz="4000"/>
              <a:t>What is Animal Farm?</a:t>
            </a:r>
          </a:p>
        </p:txBody>
      </p:sp>
      <p:sp>
        <p:nvSpPr>
          <p:cNvPr id="19459" name="Rectangle 3">
            <a:extLst>
              <a:ext uri="{FF2B5EF4-FFF2-40B4-BE49-F238E27FC236}">
                <a16:creationId xmlns="" xmlns:a16="http://schemas.microsoft.com/office/drawing/2014/main" id="{43603B3C-36E5-B691-5F9F-158F8855DF49}"/>
              </a:ext>
            </a:extLst>
          </p:cNvPr>
          <p:cNvSpPr>
            <a:spLocks noGrp="1" noChangeArrowheads="1"/>
          </p:cNvSpPr>
          <p:nvPr>
            <p:ph type="body" sz="half" idx="1"/>
          </p:nvPr>
        </p:nvSpPr>
        <p:spPr>
          <a:xfrm>
            <a:off x="457200" y="1219200"/>
            <a:ext cx="4572000" cy="5410200"/>
          </a:xfrm>
        </p:spPr>
        <p:txBody>
          <a:bodyPr/>
          <a:lstStyle/>
          <a:p>
            <a:pPr>
              <a:lnSpc>
                <a:spcPct val="80000"/>
              </a:lnSpc>
            </a:pPr>
            <a:r>
              <a:rPr lang="en-US" altLang="en-US" sz="2000"/>
              <a:t>A masterpiece of political satire, </a:t>
            </a:r>
            <a:r>
              <a:rPr lang="en-US" altLang="en-US" sz="2000" i="1"/>
              <a:t>Animal Farm</a:t>
            </a:r>
            <a:r>
              <a:rPr lang="en-US" altLang="en-US" sz="2000"/>
              <a:t> is a tale of oppressed individuals who long for freedom but ultimately are corrupted by assuming the very power that had originally oppressed them. </a:t>
            </a:r>
          </a:p>
          <a:p>
            <a:pPr>
              <a:lnSpc>
                <a:spcPct val="80000"/>
              </a:lnSpc>
            </a:pPr>
            <a:r>
              <a:rPr lang="en-US" altLang="en-US" sz="2000"/>
              <a:t>The story traces the deplorable conditions of mistreated animals who can speak and who exhibit many human characteristics. After extreme negligence by their owner, the animals revolt and expel Mr. Jones and his wife from the farm. </a:t>
            </a:r>
          </a:p>
          <a:p>
            <a:pPr>
              <a:lnSpc>
                <a:spcPct val="80000"/>
              </a:lnSpc>
            </a:pPr>
            <a:r>
              <a:rPr lang="en-US" altLang="en-US" sz="2000"/>
              <a:t>The tale of the society the animals form into a totalitarian regime is generally viewed as Orwell's critique of the communist system in the former Soviet Union.</a:t>
            </a:r>
          </a:p>
        </p:txBody>
      </p:sp>
      <p:pic>
        <p:nvPicPr>
          <p:cNvPr id="19468" name="Picture 12">
            <a:extLst>
              <a:ext uri="{FF2B5EF4-FFF2-40B4-BE49-F238E27FC236}">
                <a16:creationId xmlns="" xmlns:a16="http://schemas.microsoft.com/office/drawing/2014/main" id="{E903B6D5-E7DD-9F42-5BC6-7987B15378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1066800"/>
            <a:ext cx="2762250" cy="3124200"/>
          </a:xfrm>
          <a:prstGeom prst="rect">
            <a:avLst/>
          </a:prstGeom>
          <a:noFill/>
          <a:extLst>
            <a:ext uri="{909E8E84-426E-40DD-AFC4-6F175D3DCCD1}">
              <a14:hiddenFill xmlns:a14="http://schemas.microsoft.com/office/drawing/2010/main">
                <a:solidFill>
                  <a:srgbClr val="FFFFFF"/>
                </a:solidFill>
              </a14:hiddenFill>
            </a:ext>
          </a:extLst>
        </p:spPr>
      </p:pic>
      <p:pic>
        <p:nvPicPr>
          <p:cNvPr id="19470" name="Picture 14">
            <a:extLst>
              <a:ext uri="{FF2B5EF4-FFF2-40B4-BE49-F238E27FC236}">
                <a16:creationId xmlns="" xmlns:a16="http://schemas.microsoft.com/office/drawing/2014/main" id="{C348500B-3659-33A6-9460-DDC11118B914}"/>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172200" y="4267200"/>
            <a:ext cx="1617663" cy="2362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72" name="Rectangle 16">
            <a:extLst>
              <a:ext uri="{FF2B5EF4-FFF2-40B4-BE49-F238E27FC236}">
                <a16:creationId xmlns="" xmlns:a16="http://schemas.microsoft.com/office/drawing/2014/main" id="{5AFEDA37-E15E-6092-5CD2-C4F46C01E561}"/>
              </a:ext>
            </a:extLst>
          </p:cNvPr>
          <p:cNvSpPr>
            <a:spLocks noChangeArrowheads="1"/>
          </p:cNvSpPr>
          <p:nvPr/>
        </p:nvSpPr>
        <p:spPr bwMode="auto">
          <a:xfrm>
            <a:off x="228600" y="6019800"/>
            <a:ext cx="571500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1" eaLnBrk="1" hangingPunct="1">
              <a:lnSpc>
                <a:spcPct val="80000"/>
              </a:lnSpc>
              <a:spcBef>
                <a:spcPct val="20000"/>
              </a:spcBef>
              <a:buClr>
                <a:schemeClr val="folHlink"/>
              </a:buClr>
              <a:buSzPct val="65000"/>
              <a:buFont typeface="Wingdings" panose="05000000000000000000" pitchFamily="2" charset="2"/>
              <a:buNone/>
            </a:pPr>
            <a:r>
              <a:rPr lang="en-US" altLang="en-US" b="1">
                <a:effectLst>
                  <a:outerShdw blurRad="38100" dist="38100" dir="2700000" algn="tl">
                    <a:srgbClr val="000000"/>
                  </a:outerShdw>
                </a:effectLst>
              </a:rPr>
              <a:t>Interesting Fact: Orwell initially struggled to find a publisher for </a:t>
            </a:r>
            <a:r>
              <a:rPr lang="en-US" altLang="en-US" b="1" i="1">
                <a:effectLst>
                  <a:outerShdw blurRad="38100" dist="38100" dir="2700000" algn="tl">
                    <a:srgbClr val="000000"/>
                  </a:outerShdw>
                </a:effectLst>
              </a:rPr>
              <a:t>Animal Farm</a:t>
            </a:r>
            <a:r>
              <a:rPr lang="en-US" altLang="en-US" b="1">
                <a:effectLst>
                  <a:outerShdw blurRad="38100" dist="38100" dir="2700000" algn="tl">
                    <a:srgbClr val="000000"/>
                  </a:outerShdw>
                </a:effectLst>
              </a:rPr>
              <a:t>.</a:t>
            </a:r>
            <a:r>
              <a:rPr lang="en-US" altLang="en-US"/>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 xmlns:a16="http://schemas.microsoft.com/office/drawing/2014/main" id="{9187E096-94EE-4027-5532-B513C3D60C8C}"/>
              </a:ext>
            </a:extLst>
          </p:cNvPr>
          <p:cNvSpPr>
            <a:spLocks noGrp="1" noChangeArrowheads="1"/>
          </p:cNvSpPr>
          <p:nvPr>
            <p:ph type="title"/>
          </p:nvPr>
        </p:nvSpPr>
        <p:spPr>
          <a:xfrm>
            <a:off x="457200" y="381000"/>
            <a:ext cx="8229600" cy="762000"/>
          </a:xfrm>
        </p:spPr>
        <p:txBody>
          <a:bodyPr/>
          <a:lstStyle/>
          <a:p>
            <a:r>
              <a:rPr lang="en-US" altLang="en-US"/>
              <a:t>Children’s Book? – No!</a:t>
            </a:r>
          </a:p>
        </p:txBody>
      </p:sp>
      <p:sp>
        <p:nvSpPr>
          <p:cNvPr id="22531" name="Rectangle 3">
            <a:extLst>
              <a:ext uri="{FF2B5EF4-FFF2-40B4-BE49-F238E27FC236}">
                <a16:creationId xmlns="" xmlns:a16="http://schemas.microsoft.com/office/drawing/2014/main" id="{CFFB0376-23F9-E28E-8ADE-0B83C1EF2016}"/>
              </a:ext>
            </a:extLst>
          </p:cNvPr>
          <p:cNvSpPr>
            <a:spLocks noGrp="1" noChangeArrowheads="1"/>
          </p:cNvSpPr>
          <p:nvPr>
            <p:ph type="body" sz="half" idx="1"/>
          </p:nvPr>
        </p:nvSpPr>
        <p:spPr>
          <a:xfrm>
            <a:off x="228600" y="1295400"/>
            <a:ext cx="8915400" cy="2667000"/>
          </a:xfrm>
        </p:spPr>
        <p:txBody>
          <a:bodyPr/>
          <a:lstStyle/>
          <a:p>
            <a:pPr>
              <a:lnSpc>
                <a:spcPct val="90000"/>
              </a:lnSpc>
            </a:pPr>
            <a:r>
              <a:rPr lang="en-US" altLang="en-US" sz="2400" b="1"/>
              <a:t>After </a:t>
            </a:r>
            <a:r>
              <a:rPr lang="en-US" altLang="en-US" sz="2400" b="1" i="1"/>
              <a:t>Animal Farm</a:t>
            </a:r>
            <a:r>
              <a:rPr lang="en-US" altLang="en-US" sz="2400" b="1"/>
              <a:t> was published in 1945, George Orwell discovered with horror that booksellers were placing his novel on children’s shelves. According to his housekeeper, he began traveling from bookstore to bookstore requesting that the book be shelved with adult works. This dual identity — as children’s story and adult satire — has stayed with Orwell’s novel for more than fifty years.</a:t>
            </a:r>
            <a:r>
              <a:rPr lang="en-US" altLang="en-US" sz="2400"/>
              <a:t> </a:t>
            </a:r>
          </a:p>
        </p:txBody>
      </p:sp>
      <p:pic>
        <p:nvPicPr>
          <p:cNvPr id="22533" name="Picture 5">
            <a:extLst>
              <a:ext uri="{FF2B5EF4-FFF2-40B4-BE49-F238E27FC236}">
                <a16:creationId xmlns="" xmlns:a16="http://schemas.microsoft.com/office/drawing/2014/main" id="{D762F1DC-5EB7-B15E-7BFE-6D1C6617D77D}"/>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705600" y="4267200"/>
            <a:ext cx="1190625" cy="21891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536" name="Picture 8">
            <a:extLst>
              <a:ext uri="{FF2B5EF4-FFF2-40B4-BE49-F238E27FC236}">
                <a16:creationId xmlns="" xmlns:a16="http://schemas.microsoft.com/office/drawing/2014/main" id="{F45EAF3B-E3D3-E98E-2F25-6DC928699B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962400"/>
            <a:ext cx="1428750" cy="2095500"/>
          </a:xfrm>
          <a:prstGeom prst="rect">
            <a:avLst/>
          </a:prstGeom>
          <a:noFill/>
          <a:extLst>
            <a:ext uri="{909E8E84-426E-40DD-AFC4-6F175D3DCCD1}">
              <a14:hiddenFill xmlns:a14="http://schemas.microsoft.com/office/drawing/2010/main">
                <a:solidFill>
                  <a:srgbClr val="FFFFFF"/>
                </a:solidFill>
              </a14:hiddenFill>
            </a:ext>
          </a:extLst>
        </p:spPr>
      </p:pic>
      <p:pic>
        <p:nvPicPr>
          <p:cNvPr id="22538" name="Picture 10" descr="One Fish Two Fish Red Fish Blue Fish">
            <a:extLst>
              <a:ext uri="{FF2B5EF4-FFF2-40B4-BE49-F238E27FC236}">
                <a16:creationId xmlns="" xmlns:a16="http://schemas.microsoft.com/office/drawing/2014/main" id="{5DDAFC98-A9B8-0F04-B6C4-C2A815CF6133}"/>
              </a:ext>
            </a:extLst>
          </p:cNvPr>
          <p:cNvPicPr>
            <a:picLocks noGrp="1" noChangeAspect="1" noChangeArrowheads="1"/>
          </p:cNvPicPr>
          <p:nvPr>
            <p:ph sz="quarter" idx="3"/>
          </p:nvPr>
        </p:nvPicPr>
        <p:blipFill>
          <a:blip r:embed="rId5" cstate="print">
            <a:extLst>
              <a:ext uri="{28A0092B-C50C-407E-A947-70E740481C1C}">
                <a14:useLocalDpi xmlns:a14="http://schemas.microsoft.com/office/drawing/2010/main" val="0"/>
              </a:ext>
            </a:extLst>
          </a:blip>
          <a:srcRect/>
          <a:stretch>
            <a:fillRect/>
          </a:stretch>
        </p:blipFill>
        <p:spPr>
          <a:xfrm>
            <a:off x="1600200" y="4343400"/>
            <a:ext cx="1371600" cy="21891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xmlns="" id="{DCCC733F-2128-2C9A-757E-B4259AA37BC3}"/>
              </a:ext>
            </a:extLst>
          </p:cNvPr>
          <p:cNvSpPr>
            <a:spLocks noGrp="1" noChangeArrowheads="1"/>
          </p:cNvSpPr>
          <p:nvPr>
            <p:ph type="title"/>
          </p:nvPr>
        </p:nvSpPr>
        <p:spPr>
          <a:xfrm>
            <a:off x="457200" y="381000"/>
            <a:ext cx="8229600" cy="685800"/>
          </a:xfrm>
        </p:spPr>
        <p:txBody>
          <a:bodyPr/>
          <a:lstStyle/>
          <a:p>
            <a:r>
              <a:rPr lang="en-US" altLang="en-US" sz="4000"/>
              <a:t>Allegory</a:t>
            </a:r>
          </a:p>
        </p:txBody>
      </p:sp>
      <p:sp>
        <p:nvSpPr>
          <p:cNvPr id="25603" name="Rectangle 3">
            <a:extLst>
              <a:ext uri="{FF2B5EF4-FFF2-40B4-BE49-F238E27FC236}">
                <a16:creationId xmlns:a16="http://schemas.microsoft.com/office/drawing/2014/main" xmlns="" id="{24513141-FCD6-13BE-6EF0-CBB969DFA452}"/>
              </a:ext>
            </a:extLst>
          </p:cNvPr>
          <p:cNvSpPr>
            <a:spLocks noGrp="1" noChangeArrowheads="1"/>
          </p:cNvSpPr>
          <p:nvPr>
            <p:ph type="body" sz="half" idx="1"/>
          </p:nvPr>
        </p:nvSpPr>
        <p:spPr>
          <a:xfrm>
            <a:off x="0" y="1219200"/>
            <a:ext cx="9144000" cy="3276600"/>
          </a:xfrm>
        </p:spPr>
        <p:txBody>
          <a:bodyPr/>
          <a:lstStyle/>
          <a:p>
            <a:pPr lvl="1">
              <a:lnSpc>
                <a:spcPct val="90000"/>
              </a:lnSpc>
            </a:pPr>
            <a:r>
              <a:rPr lang="en-US" altLang="en-US" sz="2400"/>
              <a:t>Most fables have two levels of meaning. On the surface, the fable is about animals. But on a second level, the animals stand for types of people or ideas. The way the animals interact and the way the plot unfolds says something about the nature of people or the value of ideas. Any type of fiction that has multiple levels of meaning in this way is called an </a:t>
            </a:r>
            <a:r>
              <a:rPr lang="en-US" altLang="en-US" sz="2400" b="1"/>
              <a:t>allegory</a:t>
            </a:r>
            <a:r>
              <a:rPr lang="en-US" altLang="en-US" sz="2400"/>
              <a:t>. </a:t>
            </a:r>
          </a:p>
        </p:txBody>
      </p:sp>
      <p:pic>
        <p:nvPicPr>
          <p:cNvPr id="25605" name="Picture 5">
            <a:extLst>
              <a:ext uri="{FF2B5EF4-FFF2-40B4-BE49-F238E27FC236}">
                <a16:creationId xmlns:a16="http://schemas.microsoft.com/office/drawing/2014/main" xmlns="" id="{9D3F82A8-5F19-E073-AB3E-B5B4525E6699}"/>
              </a:ext>
            </a:extLst>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990600" y="3862388"/>
            <a:ext cx="3505200" cy="2311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607" name="MPj04358830000[1].jpg">
            <a:hlinkClick r:id="" action="ppaction://media"/>
            <a:extLst>
              <a:ext uri="{FF2B5EF4-FFF2-40B4-BE49-F238E27FC236}">
                <a16:creationId xmlns:a16="http://schemas.microsoft.com/office/drawing/2014/main" xmlns="" id="{E6C93DAE-3A26-2406-5C5F-6F7610C50524}"/>
              </a:ext>
            </a:extLst>
          </p:cNvPr>
          <p:cNvPicPr>
            <a:picLocks noGrp="1" noRot="1" noChangeAspect="1" noChangeArrowheads="1"/>
          </p:cNvPicPr>
          <p:nvPr>
            <p:ph sz="quarter" idx="3"/>
            <a:videoFile r:link="rId1"/>
          </p:nvPr>
        </p:nvPicPr>
        <p:blipFill>
          <a:blip r:embed="rId5">
            <a:extLst>
              <a:ext uri="{28A0092B-C50C-407E-A947-70E740481C1C}">
                <a14:useLocalDpi xmlns:a14="http://schemas.microsoft.com/office/drawing/2010/main" val="0"/>
              </a:ext>
            </a:extLst>
          </a:blip>
          <a:srcRect r="68" b="111"/>
          <a:stretch>
            <a:fillRect/>
          </a:stretch>
        </p:blipFill>
        <p:spPr>
          <a:xfrm>
            <a:off x="5105400" y="3821113"/>
            <a:ext cx="3200400" cy="2447925"/>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607"/>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5607"/>
                                        </p:tgtEl>
                                      </p:cBhvr>
                                    </p:cmd>
                                  </p:childTnLst>
                                </p:cTn>
                              </p:par>
                            </p:childTnLst>
                          </p:cTn>
                        </p:par>
                      </p:childTnLst>
                    </p:cTn>
                  </p:par>
                </p:childTnLst>
              </p:cTn>
              <p:nextCondLst>
                <p:cond evt="onClick" delay="0">
                  <p:tgtEl>
                    <p:spTgt spid="25607"/>
                  </p:tgtEl>
                </p:cond>
              </p:nextCondLst>
            </p:seq>
            <p:video>
              <p:cMediaNode>
                <p:cTn id="7" fill="hold" display="0">
                  <p:stCondLst>
                    <p:cond delay="indefinite"/>
                  </p:stCondLst>
                  <p:endCondLst>
                    <p:cond evt="onNext" delay="0">
                      <p:tgtEl>
                        <p:sldTgt/>
                      </p:tgtEl>
                    </p:cond>
                    <p:cond evt="onPrev" delay="0">
                      <p:tgtEl>
                        <p:sldTgt/>
                      </p:tgtEl>
                    </p:cond>
                  </p:endCondLst>
                </p:cTn>
                <p:tgtEl>
                  <p:spTgt spid="25607"/>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 xmlns:a16="http://schemas.microsoft.com/office/drawing/2014/main" id="{E3733931-B744-B47F-A170-19CAC2563612}"/>
              </a:ext>
            </a:extLst>
          </p:cNvPr>
          <p:cNvSpPr>
            <a:spLocks noGrp="1" noChangeArrowheads="1"/>
          </p:cNvSpPr>
          <p:nvPr>
            <p:ph type="title"/>
          </p:nvPr>
        </p:nvSpPr>
        <p:spPr/>
        <p:txBody>
          <a:bodyPr/>
          <a:lstStyle/>
          <a:p>
            <a:r>
              <a:rPr lang="en-US" altLang="en-US"/>
              <a:t>Allegory (cont’d)</a:t>
            </a:r>
          </a:p>
        </p:txBody>
      </p:sp>
      <p:sp>
        <p:nvSpPr>
          <p:cNvPr id="26627" name="Rectangle 3">
            <a:extLst>
              <a:ext uri="{FF2B5EF4-FFF2-40B4-BE49-F238E27FC236}">
                <a16:creationId xmlns="" xmlns:a16="http://schemas.microsoft.com/office/drawing/2014/main" id="{ADBA3682-8CA6-433A-A357-5C0B4365BD9A}"/>
              </a:ext>
            </a:extLst>
          </p:cNvPr>
          <p:cNvSpPr>
            <a:spLocks noGrp="1" noChangeArrowheads="1"/>
          </p:cNvSpPr>
          <p:nvPr>
            <p:ph type="body" idx="1"/>
          </p:nvPr>
        </p:nvSpPr>
        <p:spPr>
          <a:xfrm>
            <a:off x="2362200" y="1981200"/>
            <a:ext cx="6324600" cy="4114800"/>
          </a:xfrm>
        </p:spPr>
        <p:txBody>
          <a:bodyPr/>
          <a:lstStyle/>
          <a:p>
            <a:pPr>
              <a:lnSpc>
                <a:spcPct val="80000"/>
              </a:lnSpc>
            </a:pPr>
            <a:r>
              <a:rPr lang="en-US" altLang="en-US" sz="2800" b="1" i="1"/>
              <a:t>Animal Farm</a:t>
            </a:r>
            <a:r>
              <a:rPr lang="en-US" altLang="en-US" sz="2800"/>
              <a:t> is strongly allegorical, but it presents a very nice balance between levels of meaning. On the first level, the story about the animals is very moving. You can be upset when Boxer is taken away by the horse slaughterer without being too aware of what he stands for. But at the same time, each of the animals does serve as a symbol. The story's second level involves the careful critique Orwell constructed to comment on Soviet Russia. </a:t>
            </a:r>
          </a:p>
        </p:txBody>
      </p:sp>
      <p:pic>
        <p:nvPicPr>
          <p:cNvPr id="26629" name="Picture 5">
            <a:extLst>
              <a:ext uri="{FF2B5EF4-FFF2-40B4-BE49-F238E27FC236}">
                <a16:creationId xmlns="" xmlns:a16="http://schemas.microsoft.com/office/drawing/2014/main" id="{5F4DE3EE-8EC4-3D9D-DB38-AFB19CD2B0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90800"/>
            <a:ext cx="1846263" cy="2695575"/>
          </a:xfrm>
          <a:prstGeom prst="rect">
            <a:avLst/>
          </a:prstGeom>
          <a:noFill/>
          <a:extLst>
            <a:ext uri="{909E8E84-426E-40DD-AFC4-6F175D3DCCD1}">
              <a14:hiddenFill xmlns:a14="http://schemas.microsoft.com/office/drawing/2010/main">
                <a:solidFill>
                  <a:srgbClr val="FFFFFF"/>
                </a:solidFill>
              </a14:hiddenFill>
            </a:ext>
          </a:extLst>
        </p:spPr>
      </p:pic>
      <p:sp>
        <p:nvSpPr>
          <p:cNvPr id="26630" name="Text Box 6">
            <a:extLst>
              <a:ext uri="{FF2B5EF4-FFF2-40B4-BE49-F238E27FC236}">
                <a16:creationId xmlns="" xmlns:a16="http://schemas.microsoft.com/office/drawing/2014/main" id="{F39BAEAC-CBFB-3456-A56F-14460355BE70}"/>
              </a:ext>
            </a:extLst>
          </p:cNvPr>
          <p:cNvSpPr txBox="1">
            <a:spLocks noChangeArrowheads="1"/>
          </p:cNvSpPr>
          <p:nvPr/>
        </p:nvSpPr>
        <p:spPr bwMode="auto">
          <a:xfrm>
            <a:off x="762000" y="5257800"/>
            <a:ext cx="1066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latin typeface="Arial" panose="020B0604020202020204" pitchFamily="34" charset="0"/>
              </a:rPr>
              <a:t>Boxer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 xmlns:a16="http://schemas.microsoft.com/office/drawing/2014/main" id="{881495B6-12AF-0F6A-3724-572B126A0FAE}"/>
              </a:ext>
            </a:extLst>
          </p:cNvPr>
          <p:cNvSpPr>
            <a:spLocks noGrp="1" noChangeArrowheads="1"/>
          </p:cNvSpPr>
          <p:nvPr>
            <p:ph type="title"/>
          </p:nvPr>
        </p:nvSpPr>
        <p:spPr>
          <a:xfrm>
            <a:off x="457200" y="228600"/>
            <a:ext cx="8229600" cy="762000"/>
          </a:xfrm>
        </p:spPr>
        <p:txBody>
          <a:bodyPr/>
          <a:lstStyle/>
          <a:p>
            <a:r>
              <a:rPr lang="en-US" altLang="en-US"/>
              <a:t>Satire</a:t>
            </a:r>
          </a:p>
        </p:txBody>
      </p:sp>
      <p:sp>
        <p:nvSpPr>
          <p:cNvPr id="44035" name="Rectangle 3">
            <a:extLst>
              <a:ext uri="{FF2B5EF4-FFF2-40B4-BE49-F238E27FC236}">
                <a16:creationId xmlns="" xmlns:a16="http://schemas.microsoft.com/office/drawing/2014/main" id="{1C753BAD-B007-CCC0-ADA6-A79376CF46C1}"/>
              </a:ext>
            </a:extLst>
          </p:cNvPr>
          <p:cNvSpPr>
            <a:spLocks noGrp="1" noChangeArrowheads="1"/>
          </p:cNvSpPr>
          <p:nvPr>
            <p:ph type="body" sz="half" idx="1"/>
          </p:nvPr>
        </p:nvSpPr>
        <p:spPr>
          <a:xfrm>
            <a:off x="457200" y="1066800"/>
            <a:ext cx="5105400" cy="5064125"/>
          </a:xfrm>
        </p:spPr>
        <p:txBody>
          <a:bodyPr/>
          <a:lstStyle/>
          <a:p>
            <a:r>
              <a:rPr lang="en-US" altLang="en-US" sz="2800"/>
              <a:t>In a </a:t>
            </a:r>
            <a:r>
              <a:rPr lang="en-US" altLang="en-US" sz="2800" b="1"/>
              <a:t>satire</a:t>
            </a:r>
            <a:r>
              <a:rPr lang="en-US" altLang="en-US" sz="2800"/>
              <a:t>, the writer attacks a serious issue by presenting it in a ridiculous light or otherwise poking fun at it. Orwell uses satire to expose what he saw as the myth of Soviet socialism. Thus, the novel tells a story that people of all ages can understand, but it also tells us a second story— that of the real-life revolution. </a:t>
            </a:r>
          </a:p>
        </p:txBody>
      </p:sp>
      <p:pic>
        <p:nvPicPr>
          <p:cNvPr id="44037" name="Picture 5">
            <a:extLst>
              <a:ext uri="{FF2B5EF4-FFF2-40B4-BE49-F238E27FC236}">
                <a16:creationId xmlns="" xmlns:a16="http://schemas.microsoft.com/office/drawing/2014/main" id="{B57155EF-C8A5-2766-4031-2BF6C491EC3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170613" y="2051050"/>
            <a:ext cx="2039937" cy="1958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4039" name="Text Box 7">
            <a:extLst>
              <a:ext uri="{FF2B5EF4-FFF2-40B4-BE49-F238E27FC236}">
                <a16:creationId xmlns="" xmlns:a16="http://schemas.microsoft.com/office/drawing/2014/main" id="{9260D90D-F728-7EBC-5C3C-AF8E1C6E519A}"/>
              </a:ext>
            </a:extLst>
          </p:cNvPr>
          <p:cNvSpPr txBox="1">
            <a:spLocks noChangeArrowheads="1"/>
          </p:cNvSpPr>
          <p:nvPr/>
        </p:nvSpPr>
        <p:spPr bwMode="auto">
          <a:xfrm>
            <a:off x="5791200" y="4114800"/>
            <a:ext cx="2743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latin typeface="Arial" panose="020B0604020202020204" pitchFamily="34" charset="0"/>
              </a:rPr>
              <a:t>Soviet Coat of Arms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 xmlns:a16="http://schemas.microsoft.com/office/drawing/2014/main" id="{A0F4E5CD-0546-C378-3D7A-CF9A0F1477AD}"/>
              </a:ext>
            </a:extLst>
          </p:cNvPr>
          <p:cNvSpPr>
            <a:spLocks noGrp="1" noChangeArrowheads="1"/>
          </p:cNvSpPr>
          <p:nvPr>
            <p:ph type="title"/>
          </p:nvPr>
        </p:nvSpPr>
        <p:spPr>
          <a:xfrm>
            <a:off x="1143000" y="228600"/>
            <a:ext cx="3733800" cy="762000"/>
          </a:xfrm>
        </p:spPr>
        <p:txBody>
          <a:bodyPr/>
          <a:lstStyle/>
          <a:p>
            <a:r>
              <a:rPr lang="en-US" altLang="en-US" sz="4000"/>
              <a:t>Irony</a:t>
            </a:r>
          </a:p>
        </p:txBody>
      </p:sp>
      <p:sp>
        <p:nvSpPr>
          <p:cNvPr id="41987" name="Rectangle 3">
            <a:extLst>
              <a:ext uri="{FF2B5EF4-FFF2-40B4-BE49-F238E27FC236}">
                <a16:creationId xmlns="" xmlns:a16="http://schemas.microsoft.com/office/drawing/2014/main" id="{1E519B46-5270-7792-3030-AFB2CD48DA5E}"/>
              </a:ext>
            </a:extLst>
          </p:cNvPr>
          <p:cNvSpPr>
            <a:spLocks noGrp="1" noChangeArrowheads="1"/>
          </p:cNvSpPr>
          <p:nvPr>
            <p:ph type="body" sz="half" idx="1"/>
          </p:nvPr>
        </p:nvSpPr>
        <p:spPr>
          <a:xfrm>
            <a:off x="457200" y="990600"/>
            <a:ext cx="4953000" cy="5105400"/>
          </a:xfrm>
        </p:spPr>
        <p:txBody>
          <a:bodyPr/>
          <a:lstStyle/>
          <a:p>
            <a:pPr>
              <a:lnSpc>
                <a:spcPct val="90000"/>
              </a:lnSpc>
            </a:pPr>
            <a:r>
              <a:rPr lang="en-US" altLang="en-US" sz="2000" b="1"/>
              <a:t>Irony </a:t>
            </a:r>
            <a:r>
              <a:rPr lang="en-US" altLang="en-US" sz="2000"/>
              <a:t>results when there is a disparity between what an audience would expect and what really happens. Orwell uses a particular type of irony – dramatic irony. He relies on the difference between what the animals understand and what we, the audience, can conclude about the situation at Animal Farm. </a:t>
            </a:r>
          </a:p>
          <a:p>
            <a:pPr>
              <a:lnSpc>
                <a:spcPct val="90000"/>
              </a:lnSpc>
            </a:pPr>
            <a:r>
              <a:rPr lang="en-US" altLang="en-US" sz="2000"/>
              <a:t>We know just what the animals know, but we can see so much more of its significance than they can. The conclusions we reach that the animals never quite get to – that the pigs are decadent, corrupt, and immoral – are  all the more powerful because we arrive at them ourselves, without the narrator pointing these things out directly. </a:t>
            </a:r>
          </a:p>
        </p:txBody>
      </p:sp>
      <p:pic>
        <p:nvPicPr>
          <p:cNvPr id="41994" name="Picture 10">
            <a:extLst>
              <a:ext uri="{FF2B5EF4-FFF2-40B4-BE49-F238E27FC236}">
                <a16:creationId xmlns="" xmlns:a16="http://schemas.microsoft.com/office/drawing/2014/main" id="{B42153AC-49FB-A3F1-60C9-068A83D50415}"/>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638800" y="392113"/>
            <a:ext cx="3124200" cy="25320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997" name="Picture 13">
            <a:extLst>
              <a:ext uri="{FF2B5EF4-FFF2-40B4-BE49-F238E27FC236}">
                <a16:creationId xmlns="" xmlns:a16="http://schemas.microsoft.com/office/drawing/2014/main" id="{92A7B90E-B168-CB2C-04A2-3D25EE5D8B32}"/>
              </a:ext>
            </a:extLst>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791200" y="3352800"/>
            <a:ext cx="2895600" cy="2778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2000" name="Text Box 16">
            <a:extLst>
              <a:ext uri="{FF2B5EF4-FFF2-40B4-BE49-F238E27FC236}">
                <a16:creationId xmlns="" xmlns:a16="http://schemas.microsoft.com/office/drawing/2014/main" id="{C07FD711-F750-2EA6-9326-4ECBA5FD0D20}"/>
              </a:ext>
            </a:extLst>
          </p:cNvPr>
          <p:cNvSpPr txBox="1">
            <a:spLocks noChangeArrowheads="1"/>
          </p:cNvSpPr>
          <p:nvPr/>
        </p:nvSpPr>
        <p:spPr bwMode="auto">
          <a:xfrm>
            <a:off x="5486400" y="6172200"/>
            <a:ext cx="3657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t>Napoleon overindulging himself.</a:t>
            </a:r>
          </a:p>
        </p:txBody>
      </p:sp>
      <p:sp>
        <p:nvSpPr>
          <p:cNvPr id="42001" name="Text Box 17">
            <a:extLst>
              <a:ext uri="{FF2B5EF4-FFF2-40B4-BE49-F238E27FC236}">
                <a16:creationId xmlns="" xmlns:a16="http://schemas.microsoft.com/office/drawing/2014/main" id="{338BEE60-66C5-4EE1-8B37-39B9B120C6D2}"/>
              </a:ext>
            </a:extLst>
          </p:cNvPr>
          <p:cNvSpPr txBox="1">
            <a:spLocks noChangeArrowheads="1"/>
          </p:cNvSpPr>
          <p:nvPr/>
        </p:nvSpPr>
        <p:spPr bwMode="auto">
          <a:xfrm>
            <a:off x="5334000" y="2895600"/>
            <a:ext cx="403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Snowball below the commandments.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 xmlns:a16="http://schemas.microsoft.com/office/drawing/2014/main" id="{85C9F362-E2B7-7053-6549-C34443FD1C67}"/>
              </a:ext>
            </a:extLst>
          </p:cNvPr>
          <p:cNvSpPr>
            <a:spLocks noGrp="1" noChangeArrowheads="1"/>
          </p:cNvSpPr>
          <p:nvPr>
            <p:ph type="title"/>
          </p:nvPr>
        </p:nvSpPr>
        <p:spPr>
          <a:xfrm>
            <a:off x="457200" y="381000"/>
            <a:ext cx="8229600" cy="838200"/>
          </a:xfrm>
        </p:spPr>
        <p:txBody>
          <a:bodyPr/>
          <a:lstStyle/>
          <a:p>
            <a:r>
              <a:rPr lang="en-US" altLang="en-US"/>
              <a:t>Irony (cont’d)</a:t>
            </a:r>
          </a:p>
        </p:txBody>
      </p:sp>
      <p:sp>
        <p:nvSpPr>
          <p:cNvPr id="43011" name="Rectangle 3">
            <a:extLst>
              <a:ext uri="{FF2B5EF4-FFF2-40B4-BE49-F238E27FC236}">
                <a16:creationId xmlns="" xmlns:a16="http://schemas.microsoft.com/office/drawing/2014/main" id="{94A15E2D-489A-B6C6-052C-70FDE5D44CA1}"/>
              </a:ext>
            </a:extLst>
          </p:cNvPr>
          <p:cNvSpPr>
            <a:spLocks noGrp="1" noChangeArrowheads="1"/>
          </p:cNvSpPr>
          <p:nvPr>
            <p:ph type="body" sz="half" idx="1"/>
          </p:nvPr>
        </p:nvSpPr>
        <p:spPr>
          <a:xfrm>
            <a:off x="457200" y="1371600"/>
            <a:ext cx="4648200" cy="5105400"/>
          </a:xfrm>
        </p:spPr>
        <p:txBody>
          <a:bodyPr/>
          <a:lstStyle/>
          <a:p>
            <a:pPr>
              <a:lnSpc>
                <a:spcPct val="90000"/>
              </a:lnSpc>
            </a:pPr>
            <a:r>
              <a:rPr lang="en-US" altLang="en-US" sz="2400"/>
              <a:t>Orwell uses dramatic irony to create a particularly subtle satire. </a:t>
            </a:r>
            <a:r>
              <a:rPr lang="en-US" altLang="en-US" sz="2400" b="1"/>
              <a:t>Satire</a:t>
            </a:r>
            <a:r>
              <a:rPr lang="en-US" altLang="en-US" sz="2400"/>
              <a:t> stages a critique of an individual, group, or idea by exaggerating faults and revealing hypocrisies. The dramatic irony of </a:t>
            </a:r>
            <a:r>
              <a:rPr lang="en-US" altLang="en-US" sz="2400" b="1" i="1"/>
              <a:t>Animal Farm</a:t>
            </a:r>
            <a:r>
              <a:rPr lang="en-US" altLang="en-US" sz="2400"/>
              <a:t> achieves this aim indirectly. We see the hypocrisy that the animals don't and therefore understand in this backward fashion that the book is deeply critical of the pigs.</a:t>
            </a:r>
          </a:p>
        </p:txBody>
      </p:sp>
      <p:pic>
        <p:nvPicPr>
          <p:cNvPr id="43012" name="Picture 4">
            <a:extLst>
              <a:ext uri="{FF2B5EF4-FFF2-40B4-BE49-F238E27FC236}">
                <a16:creationId xmlns="" xmlns:a16="http://schemas.microsoft.com/office/drawing/2014/main" id="{484E1864-CE20-4D7E-5A99-9E84D251867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410200" y="1600200"/>
            <a:ext cx="3343275" cy="4724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4" name="Rectangle 10">
            <a:extLst>
              <a:ext uri="{FF2B5EF4-FFF2-40B4-BE49-F238E27FC236}">
                <a16:creationId xmlns:a16="http://schemas.microsoft.com/office/drawing/2014/main" xmlns="" id="{07FB81DC-9111-5937-CEFC-794F7CCA9011}"/>
              </a:ext>
            </a:extLst>
          </p:cNvPr>
          <p:cNvSpPr>
            <a:spLocks noGrp="1" noChangeArrowheads="1"/>
          </p:cNvSpPr>
          <p:nvPr>
            <p:ph type="title"/>
          </p:nvPr>
        </p:nvSpPr>
        <p:spPr>
          <a:xfrm>
            <a:off x="457200" y="381000"/>
            <a:ext cx="8229600" cy="765175"/>
          </a:xfrm>
        </p:spPr>
        <p:txBody>
          <a:bodyPr/>
          <a:lstStyle/>
          <a:p>
            <a:r>
              <a:rPr lang="en-US" altLang="en-US"/>
              <a:t>Napoleon = Joseph Stalin</a:t>
            </a:r>
          </a:p>
        </p:txBody>
      </p:sp>
      <p:sp>
        <p:nvSpPr>
          <p:cNvPr id="31755" name="Rectangle 11">
            <a:extLst>
              <a:ext uri="{FF2B5EF4-FFF2-40B4-BE49-F238E27FC236}">
                <a16:creationId xmlns:a16="http://schemas.microsoft.com/office/drawing/2014/main" xmlns="" id="{7F092D71-B54A-AF52-F0E6-2F8F968A30BF}"/>
              </a:ext>
            </a:extLst>
          </p:cNvPr>
          <p:cNvSpPr>
            <a:spLocks noGrp="1" noChangeArrowheads="1"/>
          </p:cNvSpPr>
          <p:nvPr>
            <p:ph type="body" sz="half" idx="1"/>
          </p:nvPr>
        </p:nvSpPr>
        <p:spPr>
          <a:xfrm>
            <a:off x="457200" y="1219200"/>
            <a:ext cx="4038600" cy="4911725"/>
          </a:xfrm>
        </p:spPr>
        <p:txBody>
          <a:bodyPr/>
          <a:lstStyle/>
          <a:p>
            <a:r>
              <a:rPr lang="en-US" altLang="en-US" sz="2400"/>
              <a:t>Napoleon</a:t>
            </a:r>
          </a:p>
          <a:p>
            <a:pPr lvl="1"/>
            <a:r>
              <a:rPr lang="en-US" altLang="en-US" sz="1400"/>
              <a:t>Boar who leads the rebellion against Farmer Jones</a:t>
            </a:r>
          </a:p>
          <a:p>
            <a:pPr lvl="1"/>
            <a:r>
              <a:rPr lang="en-US" altLang="en-US" sz="1400"/>
              <a:t>After the rebellion’s success, he systematically begins to control all aspects of the farm until he is an undisputed tyrant.</a:t>
            </a:r>
          </a:p>
          <a:p>
            <a:endParaRPr lang="en-US" altLang="en-US" sz="1600"/>
          </a:p>
          <a:p>
            <a:endParaRPr lang="en-US" altLang="en-US" sz="1600"/>
          </a:p>
          <a:p>
            <a:endParaRPr lang="en-US" altLang="en-US" sz="2800"/>
          </a:p>
        </p:txBody>
      </p:sp>
      <p:sp>
        <p:nvSpPr>
          <p:cNvPr id="31756" name="Rectangle 12">
            <a:extLst>
              <a:ext uri="{FF2B5EF4-FFF2-40B4-BE49-F238E27FC236}">
                <a16:creationId xmlns:a16="http://schemas.microsoft.com/office/drawing/2014/main" xmlns="" id="{C313D0E5-E283-6BB1-2E2E-AE65A12FC0A7}"/>
              </a:ext>
            </a:extLst>
          </p:cNvPr>
          <p:cNvSpPr>
            <a:spLocks noGrp="1" noChangeArrowheads="1"/>
          </p:cNvSpPr>
          <p:nvPr>
            <p:ph type="body" sz="half" idx="2"/>
          </p:nvPr>
        </p:nvSpPr>
        <p:spPr>
          <a:xfrm>
            <a:off x="4648200" y="1219200"/>
            <a:ext cx="4038600" cy="4911725"/>
          </a:xfrm>
        </p:spPr>
        <p:txBody>
          <a:bodyPr/>
          <a:lstStyle/>
          <a:p>
            <a:r>
              <a:rPr lang="en-US" altLang="en-US" sz="2400"/>
              <a:t>Joseph Stain</a:t>
            </a:r>
          </a:p>
          <a:p>
            <a:pPr lvl="1"/>
            <a:r>
              <a:rPr lang="en-US" altLang="en-US" sz="1400"/>
              <a:t>The communist dictator of the Soviet Union from 1922-1953 who killed all who opposed him.</a:t>
            </a:r>
          </a:p>
          <a:p>
            <a:pPr lvl="1"/>
            <a:r>
              <a:rPr lang="en-US" altLang="en-US" sz="1400"/>
              <a:t> He loved power and used the KGB (secret police) to enforce his ruthless, corrupt antics. </a:t>
            </a:r>
          </a:p>
        </p:txBody>
      </p:sp>
      <p:pic>
        <p:nvPicPr>
          <p:cNvPr id="31748" name="Picture 4">
            <a:extLst>
              <a:ext uri="{FF2B5EF4-FFF2-40B4-BE49-F238E27FC236}">
                <a16:creationId xmlns:a16="http://schemas.microsoft.com/office/drawing/2014/main" xmlns="" id="{1969B193-ED47-D950-E8F5-BD4012D37D32}"/>
              </a:ext>
            </a:extLst>
          </p:cNvPr>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5105400" y="3200400"/>
            <a:ext cx="2522538" cy="3305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1751" name="Picture 7">
            <a:extLst>
              <a:ext uri="{FF2B5EF4-FFF2-40B4-BE49-F238E27FC236}">
                <a16:creationId xmlns:a16="http://schemas.microsoft.com/office/drawing/2014/main" xmlns="" id="{3CD26696-1F02-9B5F-D8E2-A6A47EA27EC5}"/>
              </a:ext>
            </a:extLst>
          </p:cNvPr>
          <p:cNvPicPr>
            <a:picLocks noGrp="1" noChangeAspect="1" noChangeArrowheads="1"/>
          </p:cNvPicPr>
          <p:nvPr>
            <p:ph sz="half" idx="4294967295"/>
          </p:nvPr>
        </p:nvPicPr>
        <p:blipFill>
          <a:blip r:embed="rId4" cstate="print">
            <a:extLst>
              <a:ext uri="{28A0092B-C50C-407E-A947-70E740481C1C}">
                <a14:useLocalDpi xmlns:a14="http://schemas.microsoft.com/office/drawing/2010/main" val="0"/>
              </a:ext>
            </a:extLst>
          </a:blip>
          <a:srcRect/>
          <a:stretch>
            <a:fillRect/>
          </a:stretch>
        </p:blipFill>
        <p:spPr>
          <a:xfrm>
            <a:off x="914400" y="3429000"/>
            <a:ext cx="2698750" cy="3124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4">
            <a:extLst>
              <a:ext uri="{FF2B5EF4-FFF2-40B4-BE49-F238E27FC236}">
                <a16:creationId xmlns="" xmlns:a16="http://schemas.microsoft.com/office/drawing/2014/main" id="{35D45BA7-81BD-BC69-67C1-D26B70E31D71}"/>
              </a:ext>
            </a:extLst>
          </p:cNvPr>
          <p:cNvSpPr>
            <a:spLocks noGrp="1" noChangeArrowheads="1"/>
          </p:cNvSpPr>
          <p:nvPr>
            <p:ph type="title"/>
          </p:nvPr>
        </p:nvSpPr>
        <p:spPr/>
        <p:txBody>
          <a:bodyPr/>
          <a:lstStyle/>
          <a:p>
            <a:r>
              <a:rPr lang="en-US" altLang="en-US"/>
              <a:t>Farmer Jones = Czar Nicholas II</a:t>
            </a:r>
          </a:p>
        </p:txBody>
      </p:sp>
      <p:sp>
        <p:nvSpPr>
          <p:cNvPr id="101381" name="Rectangle 5">
            <a:extLst>
              <a:ext uri="{FF2B5EF4-FFF2-40B4-BE49-F238E27FC236}">
                <a16:creationId xmlns="" xmlns:a16="http://schemas.microsoft.com/office/drawing/2014/main" id="{8A5A5465-81E7-C51A-FBB5-A9A4A2DB45A7}"/>
              </a:ext>
            </a:extLst>
          </p:cNvPr>
          <p:cNvSpPr>
            <a:spLocks noGrp="1" noChangeArrowheads="1"/>
          </p:cNvSpPr>
          <p:nvPr>
            <p:ph type="body" sz="half" idx="1"/>
          </p:nvPr>
        </p:nvSpPr>
        <p:spPr/>
        <p:txBody>
          <a:bodyPr/>
          <a:lstStyle/>
          <a:p>
            <a:r>
              <a:rPr lang="en-US" altLang="en-US" sz="2800"/>
              <a:t>Farmer Jones</a:t>
            </a:r>
          </a:p>
          <a:p>
            <a:pPr lvl="1"/>
            <a:r>
              <a:rPr lang="en-US" altLang="en-US" sz="1600"/>
              <a:t>The irresponsible owner of the farm</a:t>
            </a:r>
          </a:p>
          <a:p>
            <a:pPr lvl="1"/>
            <a:r>
              <a:rPr lang="en-US" altLang="en-US" sz="1600"/>
              <a:t>Lets his animals starve and beats them with a whip</a:t>
            </a:r>
          </a:p>
          <a:p>
            <a:pPr lvl="1"/>
            <a:r>
              <a:rPr lang="en-US" altLang="en-US" sz="1600"/>
              <a:t>Sometimes shows random kindness</a:t>
            </a:r>
          </a:p>
        </p:txBody>
      </p:sp>
      <p:sp>
        <p:nvSpPr>
          <p:cNvPr id="101382" name="Rectangle 6">
            <a:extLst>
              <a:ext uri="{FF2B5EF4-FFF2-40B4-BE49-F238E27FC236}">
                <a16:creationId xmlns="" xmlns:a16="http://schemas.microsoft.com/office/drawing/2014/main" id="{2FC2E17F-1DD1-825F-E19E-C1CE3DF95F65}"/>
              </a:ext>
            </a:extLst>
          </p:cNvPr>
          <p:cNvSpPr>
            <a:spLocks noGrp="1" noChangeArrowheads="1"/>
          </p:cNvSpPr>
          <p:nvPr>
            <p:ph type="body" sz="half" idx="2"/>
          </p:nvPr>
        </p:nvSpPr>
        <p:spPr/>
        <p:txBody>
          <a:bodyPr/>
          <a:lstStyle/>
          <a:p>
            <a:r>
              <a:rPr lang="en-US" altLang="en-US" sz="2800"/>
              <a:t>Czar Nicholas II</a:t>
            </a:r>
          </a:p>
          <a:p>
            <a:pPr lvl="1"/>
            <a:r>
              <a:rPr lang="en-US" altLang="en-US" sz="1600"/>
              <a:t>Weak Russian leader during the early  1900s  </a:t>
            </a:r>
          </a:p>
          <a:p>
            <a:pPr lvl="1"/>
            <a:r>
              <a:rPr lang="en-US" altLang="en-US" sz="1600"/>
              <a:t>Often cruel and brutal to his subjects</a:t>
            </a:r>
          </a:p>
          <a:p>
            <a:pPr lvl="1"/>
            <a:r>
              <a:rPr lang="en-US" altLang="en-US" sz="1600"/>
              <a:t>Displays isolated kindess</a:t>
            </a:r>
          </a:p>
          <a:p>
            <a:pPr lvl="1">
              <a:buFont typeface="Wingdings" panose="05000000000000000000" pitchFamily="2" charset="2"/>
              <a:buNone/>
            </a:pPr>
            <a:endParaRPr lang="en-US" altLang="en-US" sz="1600"/>
          </a:p>
        </p:txBody>
      </p:sp>
      <p:pic>
        <p:nvPicPr>
          <p:cNvPr id="101383" name="Picture 7">
            <a:extLst>
              <a:ext uri="{FF2B5EF4-FFF2-40B4-BE49-F238E27FC236}">
                <a16:creationId xmlns="" xmlns:a16="http://schemas.microsoft.com/office/drawing/2014/main" id="{43CFB657-3AA4-8595-977A-C48D02C0C5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4419600"/>
            <a:ext cx="2819400" cy="1931988"/>
          </a:xfrm>
          <a:prstGeom prst="rect">
            <a:avLst/>
          </a:prstGeom>
          <a:noFill/>
          <a:extLst>
            <a:ext uri="{909E8E84-426E-40DD-AFC4-6F175D3DCCD1}">
              <a14:hiddenFill xmlns:a14="http://schemas.microsoft.com/office/drawing/2010/main">
                <a:solidFill>
                  <a:srgbClr val="FFFFFF"/>
                </a:solidFill>
              </a14:hiddenFill>
            </a:ext>
          </a:extLst>
        </p:spPr>
      </p:pic>
      <p:pic>
        <p:nvPicPr>
          <p:cNvPr id="101385" name="Picture 9">
            <a:extLst>
              <a:ext uri="{FF2B5EF4-FFF2-40B4-BE49-F238E27FC236}">
                <a16:creationId xmlns="" xmlns:a16="http://schemas.microsoft.com/office/drawing/2014/main" id="{5C263704-C95E-E740-1B53-005B3E5E83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4343400"/>
            <a:ext cx="2590800" cy="1943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xmlns="" id="{503CB516-002E-4588-1F3F-E7359841AF9D}"/>
              </a:ext>
            </a:extLst>
          </p:cNvPr>
          <p:cNvSpPr>
            <a:spLocks noGrp="1" noChangeArrowheads="1"/>
          </p:cNvSpPr>
          <p:nvPr>
            <p:ph type="title"/>
          </p:nvPr>
        </p:nvSpPr>
        <p:spPr>
          <a:xfrm>
            <a:off x="457200" y="152400"/>
            <a:ext cx="8229600" cy="1143000"/>
          </a:xfrm>
        </p:spPr>
        <p:txBody>
          <a:bodyPr/>
          <a:lstStyle/>
          <a:p>
            <a:r>
              <a:rPr lang="en-US" altLang="en-US"/>
              <a:t>Snowball = Leon Trotsky</a:t>
            </a:r>
          </a:p>
        </p:txBody>
      </p:sp>
      <p:sp>
        <p:nvSpPr>
          <p:cNvPr id="35844" name="Rectangle 4">
            <a:extLst>
              <a:ext uri="{FF2B5EF4-FFF2-40B4-BE49-F238E27FC236}">
                <a16:creationId xmlns:a16="http://schemas.microsoft.com/office/drawing/2014/main" xmlns="" id="{90714AB7-5501-20BE-F8D7-7DF713C23586}"/>
              </a:ext>
            </a:extLst>
          </p:cNvPr>
          <p:cNvSpPr>
            <a:spLocks noGrp="1" noChangeArrowheads="1"/>
          </p:cNvSpPr>
          <p:nvPr>
            <p:ph type="body" sz="half" idx="1"/>
          </p:nvPr>
        </p:nvSpPr>
        <p:spPr>
          <a:xfrm>
            <a:off x="457200" y="1447800"/>
            <a:ext cx="4038600" cy="2540000"/>
          </a:xfrm>
        </p:spPr>
        <p:txBody>
          <a:bodyPr/>
          <a:lstStyle/>
          <a:p>
            <a:pPr>
              <a:lnSpc>
                <a:spcPct val="80000"/>
              </a:lnSpc>
            </a:pPr>
            <a:r>
              <a:rPr lang="en-US" altLang="en-US" sz="2800"/>
              <a:t>Snowball</a:t>
            </a:r>
          </a:p>
          <a:p>
            <a:pPr lvl="1">
              <a:lnSpc>
                <a:spcPct val="80000"/>
              </a:lnSpc>
            </a:pPr>
            <a:r>
              <a:rPr lang="en-US" altLang="en-US" sz="1600"/>
              <a:t>Boar who becomes one of the rebellion’s most valuable leaders. </a:t>
            </a:r>
          </a:p>
          <a:p>
            <a:pPr lvl="1">
              <a:lnSpc>
                <a:spcPct val="80000"/>
              </a:lnSpc>
            </a:pPr>
            <a:r>
              <a:rPr lang="en-US" altLang="en-US" sz="1600"/>
              <a:t>After drawing complicated plans for the construction of a windmill, he is chased off of the farm forever by Napoleon’s dogs and thereafter used as a scapegoat for the animals’ troubles.</a:t>
            </a:r>
          </a:p>
          <a:p>
            <a:pPr>
              <a:lnSpc>
                <a:spcPct val="80000"/>
              </a:lnSpc>
            </a:pPr>
            <a:endParaRPr lang="en-US" altLang="en-US" sz="1800"/>
          </a:p>
        </p:txBody>
      </p:sp>
      <p:sp>
        <p:nvSpPr>
          <p:cNvPr id="35845" name="Rectangle 5">
            <a:extLst>
              <a:ext uri="{FF2B5EF4-FFF2-40B4-BE49-F238E27FC236}">
                <a16:creationId xmlns:a16="http://schemas.microsoft.com/office/drawing/2014/main" xmlns="" id="{1170FD45-2360-E993-C5DE-97CAF170792C}"/>
              </a:ext>
            </a:extLst>
          </p:cNvPr>
          <p:cNvSpPr>
            <a:spLocks noGrp="1" noChangeArrowheads="1"/>
          </p:cNvSpPr>
          <p:nvPr>
            <p:ph type="body" sz="half" idx="2"/>
          </p:nvPr>
        </p:nvSpPr>
        <p:spPr>
          <a:xfrm>
            <a:off x="4648200" y="1447800"/>
            <a:ext cx="4038600" cy="4648200"/>
          </a:xfrm>
        </p:spPr>
        <p:txBody>
          <a:bodyPr/>
          <a:lstStyle/>
          <a:p>
            <a:pPr>
              <a:lnSpc>
                <a:spcPct val="80000"/>
              </a:lnSpc>
            </a:pPr>
            <a:r>
              <a:rPr lang="en-US" altLang="en-US" sz="2800"/>
              <a:t>Leon Trotsky</a:t>
            </a:r>
          </a:p>
          <a:p>
            <a:pPr lvl="1">
              <a:lnSpc>
                <a:spcPct val="80000"/>
              </a:lnSpc>
            </a:pPr>
            <a:r>
              <a:rPr lang="en-US" altLang="en-US" sz="1600"/>
              <a:t>A pure communist leader who was influenced by the teachings of Karl Marx.  </a:t>
            </a:r>
          </a:p>
          <a:p>
            <a:pPr lvl="1">
              <a:lnSpc>
                <a:spcPct val="80000"/>
              </a:lnSpc>
            </a:pPr>
            <a:r>
              <a:rPr lang="en-US" altLang="en-US" sz="1600"/>
              <a:t>He wanted to improve life for people in Russia, but was driven away by Lenin’s KGB.</a:t>
            </a:r>
          </a:p>
        </p:txBody>
      </p:sp>
      <p:pic>
        <p:nvPicPr>
          <p:cNvPr id="35846" name="Picture 6">
            <a:extLst>
              <a:ext uri="{FF2B5EF4-FFF2-40B4-BE49-F238E27FC236}">
                <a16:creationId xmlns:a16="http://schemas.microsoft.com/office/drawing/2014/main" xmlns="" id="{EA2D5F8F-2FB2-DBD0-FFEC-B4D839F18DC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3657600"/>
            <a:ext cx="202882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Picture 7">
            <a:extLst>
              <a:ext uri="{FF2B5EF4-FFF2-40B4-BE49-F238E27FC236}">
                <a16:creationId xmlns:a16="http://schemas.microsoft.com/office/drawing/2014/main" xmlns="" id="{CB0BFAAA-D7AC-0047-AE94-546A919DCA9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800" y="3886200"/>
            <a:ext cx="2590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xmlns="" id="{C941EF4E-07AB-A76B-D349-02018253F06D}"/>
              </a:ext>
            </a:extLst>
          </p:cNvPr>
          <p:cNvSpPr>
            <a:spLocks noGrp="1" noChangeArrowheads="1"/>
          </p:cNvSpPr>
          <p:nvPr>
            <p:ph type="title"/>
          </p:nvPr>
        </p:nvSpPr>
        <p:spPr>
          <a:xfrm>
            <a:off x="457200" y="0"/>
            <a:ext cx="8229600" cy="1219200"/>
          </a:xfrm>
        </p:spPr>
        <p:txBody>
          <a:bodyPr/>
          <a:lstStyle/>
          <a:p>
            <a:r>
              <a:rPr lang="en-US" altLang="en-US"/>
              <a:t>Characters</a:t>
            </a:r>
          </a:p>
        </p:txBody>
      </p:sp>
      <p:sp>
        <p:nvSpPr>
          <p:cNvPr id="37891" name="Rectangle 3">
            <a:extLst>
              <a:ext uri="{FF2B5EF4-FFF2-40B4-BE49-F238E27FC236}">
                <a16:creationId xmlns:a16="http://schemas.microsoft.com/office/drawing/2014/main" xmlns="" id="{C11D0267-07A9-FF6C-52A7-1F9214C411FF}"/>
              </a:ext>
            </a:extLst>
          </p:cNvPr>
          <p:cNvSpPr>
            <a:spLocks noGrp="1" noChangeArrowheads="1"/>
          </p:cNvSpPr>
          <p:nvPr>
            <p:ph type="body" sz="half" idx="1"/>
          </p:nvPr>
        </p:nvSpPr>
        <p:spPr>
          <a:xfrm>
            <a:off x="457200" y="1295400"/>
            <a:ext cx="4038600" cy="2667000"/>
          </a:xfrm>
        </p:spPr>
        <p:txBody>
          <a:bodyPr/>
          <a:lstStyle/>
          <a:p>
            <a:pPr>
              <a:lnSpc>
                <a:spcPct val="90000"/>
              </a:lnSpc>
            </a:pPr>
            <a:r>
              <a:rPr lang="en-US" altLang="en-US" sz="2400"/>
              <a:t>Old Major</a:t>
            </a:r>
          </a:p>
          <a:p>
            <a:pPr lvl="1">
              <a:lnSpc>
                <a:spcPct val="90000"/>
              </a:lnSpc>
            </a:pPr>
            <a:r>
              <a:rPr lang="en-US" altLang="en-US" sz="1600"/>
              <a:t>An old boar whose speech about the evils perpetrated by humans rouses the animals into rebelling.</a:t>
            </a:r>
          </a:p>
          <a:p>
            <a:pPr lvl="1">
              <a:lnSpc>
                <a:spcPct val="90000"/>
              </a:lnSpc>
            </a:pPr>
            <a:r>
              <a:rPr lang="en-US" altLang="en-US" sz="1600"/>
              <a:t>His philosophy concerning the tyranny of Man is named Animalism. </a:t>
            </a:r>
          </a:p>
          <a:p>
            <a:pPr lvl="1">
              <a:lnSpc>
                <a:spcPct val="90000"/>
              </a:lnSpc>
            </a:pPr>
            <a:r>
              <a:rPr lang="en-US" altLang="en-US" sz="1600"/>
              <a:t>He teaches the animals the song “Beasts of England”</a:t>
            </a:r>
          </a:p>
          <a:p>
            <a:pPr lvl="1">
              <a:lnSpc>
                <a:spcPct val="90000"/>
              </a:lnSpc>
            </a:pPr>
            <a:r>
              <a:rPr lang="en-US" altLang="en-US" sz="1600"/>
              <a:t>Dies before revolution</a:t>
            </a:r>
            <a:endParaRPr lang="en-US" altLang="en-US" sz="1800"/>
          </a:p>
        </p:txBody>
      </p:sp>
      <p:sp>
        <p:nvSpPr>
          <p:cNvPr id="37892" name="Rectangle 4">
            <a:extLst>
              <a:ext uri="{FF2B5EF4-FFF2-40B4-BE49-F238E27FC236}">
                <a16:creationId xmlns:a16="http://schemas.microsoft.com/office/drawing/2014/main" xmlns="" id="{8ADD51C7-4F9C-F1B1-C8C6-7B46DD7B64C2}"/>
              </a:ext>
            </a:extLst>
          </p:cNvPr>
          <p:cNvSpPr>
            <a:spLocks noGrp="1" noChangeArrowheads="1"/>
          </p:cNvSpPr>
          <p:nvPr>
            <p:ph type="body" sz="half" idx="2"/>
          </p:nvPr>
        </p:nvSpPr>
        <p:spPr>
          <a:xfrm>
            <a:off x="4648200" y="1371600"/>
            <a:ext cx="4038600" cy="4759325"/>
          </a:xfrm>
        </p:spPr>
        <p:txBody>
          <a:bodyPr/>
          <a:lstStyle/>
          <a:p>
            <a:pPr>
              <a:lnSpc>
                <a:spcPct val="80000"/>
              </a:lnSpc>
            </a:pPr>
            <a:r>
              <a:rPr lang="en-US" altLang="en-US" sz="2400"/>
              <a:t>Karl Marx</a:t>
            </a:r>
          </a:p>
          <a:p>
            <a:pPr lvl="1">
              <a:lnSpc>
                <a:spcPct val="80000"/>
              </a:lnSpc>
            </a:pPr>
            <a:r>
              <a:rPr lang="en-US" altLang="en-US" sz="1600"/>
              <a:t>The inventor of communism</a:t>
            </a:r>
          </a:p>
          <a:p>
            <a:pPr lvl="1">
              <a:lnSpc>
                <a:spcPct val="80000"/>
              </a:lnSpc>
            </a:pPr>
            <a:r>
              <a:rPr lang="en-US" altLang="en-US" sz="1600"/>
              <a:t>Wants to unite the working class to overthrow the government.</a:t>
            </a:r>
          </a:p>
          <a:p>
            <a:pPr lvl="1">
              <a:lnSpc>
                <a:spcPct val="80000"/>
              </a:lnSpc>
            </a:pPr>
            <a:r>
              <a:rPr lang="en-US" altLang="en-US" sz="1600"/>
              <a:t>Dies before the Russian Revolution</a:t>
            </a:r>
          </a:p>
        </p:txBody>
      </p:sp>
      <p:pic>
        <p:nvPicPr>
          <p:cNvPr id="37893" name="Picture 5">
            <a:extLst>
              <a:ext uri="{FF2B5EF4-FFF2-40B4-BE49-F238E27FC236}">
                <a16:creationId xmlns:a16="http://schemas.microsoft.com/office/drawing/2014/main" xmlns="" id="{83E83FDC-EECE-8293-FA76-B2664E05F39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3886200"/>
            <a:ext cx="273367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6">
            <a:extLst>
              <a:ext uri="{FF2B5EF4-FFF2-40B4-BE49-F238E27FC236}">
                <a16:creationId xmlns:a16="http://schemas.microsoft.com/office/drawing/2014/main" xmlns="" id="{459C3E1C-F73F-3B6F-BD5C-E495298137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3352800"/>
            <a:ext cx="2490788"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4" name="Rectangle 10">
            <a:extLst>
              <a:ext uri="{FF2B5EF4-FFF2-40B4-BE49-F238E27FC236}">
                <a16:creationId xmlns="" xmlns:a16="http://schemas.microsoft.com/office/drawing/2014/main" id="{BA1D854C-D68C-59E6-7C32-F81262195115}"/>
              </a:ext>
            </a:extLst>
          </p:cNvPr>
          <p:cNvSpPr>
            <a:spLocks noGrp="1" noChangeArrowheads="1"/>
          </p:cNvSpPr>
          <p:nvPr>
            <p:ph type="title"/>
          </p:nvPr>
        </p:nvSpPr>
        <p:spPr/>
        <p:txBody>
          <a:bodyPr/>
          <a:lstStyle/>
          <a:p>
            <a:r>
              <a:rPr lang="en-US" altLang="en-US"/>
              <a:t>Jessie &amp; Moses</a:t>
            </a:r>
          </a:p>
        </p:txBody>
      </p:sp>
      <p:sp>
        <p:nvSpPr>
          <p:cNvPr id="103427" name="Rectangle 3">
            <a:extLst>
              <a:ext uri="{FF2B5EF4-FFF2-40B4-BE49-F238E27FC236}">
                <a16:creationId xmlns="" xmlns:a16="http://schemas.microsoft.com/office/drawing/2014/main" id="{3ADD4749-199B-5C8C-4749-110DB17AFED5}"/>
              </a:ext>
            </a:extLst>
          </p:cNvPr>
          <p:cNvSpPr>
            <a:spLocks noGrp="1" noChangeArrowheads="1"/>
          </p:cNvSpPr>
          <p:nvPr>
            <p:ph type="body" sz="half" idx="1"/>
          </p:nvPr>
        </p:nvSpPr>
        <p:spPr>
          <a:xfrm>
            <a:off x="457200" y="1981200"/>
            <a:ext cx="5410200" cy="4114800"/>
          </a:xfrm>
        </p:spPr>
        <p:txBody>
          <a:bodyPr/>
          <a:lstStyle/>
          <a:p>
            <a:pPr>
              <a:lnSpc>
                <a:spcPct val="80000"/>
              </a:lnSpc>
            </a:pPr>
            <a:r>
              <a:rPr lang="en-US" altLang="en-US" sz="2000" b="1"/>
              <a:t>Jessie</a:t>
            </a:r>
          </a:p>
          <a:p>
            <a:pPr lvl="1">
              <a:lnSpc>
                <a:spcPct val="80000"/>
              </a:lnSpc>
            </a:pPr>
            <a:r>
              <a:rPr lang="en-US" altLang="en-US" sz="2000"/>
              <a:t>The farm's sheepdog, she keeps tabs on the pigs and is among the first to suspect that something is wrong at Animal Farm.</a:t>
            </a:r>
          </a:p>
          <a:p>
            <a:pPr lvl="1">
              <a:lnSpc>
                <a:spcPct val="80000"/>
              </a:lnSpc>
            </a:pPr>
            <a:endParaRPr lang="en-US" altLang="en-US" sz="2000"/>
          </a:p>
          <a:p>
            <a:pPr>
              <a:lnSpc>
                <a:spcPct val="80000"/>
              </a:lnSpc>
            </a:pPr>
            <a:r>
              <a:rPr lang="en-US" altLang="en-US" sz="2000" b="1"/>
              <a:t>Moses    </a:t>
            </a:r>
          </a:p>
          <a:p>
            <a:pPr lvl="1">
              <a:lnSpc>
                <a:spcPct val="80000"/>
              </a:lnSpc>
            </a:pPr>
            <a:r>
              <a:rPr lang="en-US" altLang="en-US" sz="2000"/>
              <a:t>A tame raven and sometimes-pet of Jones who tells the animals stories about a paradise called Sugarcandy Mountain.</a:t>
            </a:r>
          </a:p>
          <a:p>
            <a:pPr lvl="1">
              <a:lnSpc>
                <a:spcPct val="80000"/>
              </a:lnSpc>
            </a:pPr>
            <a:r>
              <a:rPr lang="en-US" altLang="en-US" sz="2000"/>
              <a:t>Moses represents religion. Stalin used religious principles to influence people to work and to avoid revolt.</a:t>
            </a:r>
          </a:p>
          <a:p>
            <a:pPr lvl="1">
              <a:lnSpc>
                <a:spcPct val="80000"/>
              </a:lnSpc>
            </a:pPr>
            <a:endParaRPr lang="en-US" altLang="en-US" sz="2000"/>
          </a:p>
          <a:p>
            <a:pPr>
              <a:lnSpc>
                <a:spcPct val="80000"/>
              </a:lnSpc>
            </a:pPr>
            <a:endParaRPr lang="en-US" altLang="en-US" sz="2400"/>
          </a:p>
          <a:p>
            <a:pPr>
              <a:lnSpc>
                <a:spcPct val="80000"/>
              </a:lnSpc>
            </a:pPr>
            <a:endParaRPr lang="en-US" altLang="en-US" sz="2400"/>
          </a:p>
        </p:txBody>
      </p:sp>
      <p:pic>
        <p:nvPicPr>
          <p:cNvPr id="103430" name="Picture 6">
            <a:extLst>
              <a:ext uri="{FF2B5EF4-FFF2-40B4-BE49-F238E27FC236}">
                <a16:creationId xmlns="" xmlns:a16="http://schemas.microsoft.com/office/drawing/2014/main" id="{8716C6CE-2624-1D24-D3B7-1CEFC410DC45}"/>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943600" y="4267200"/>
            <a:ext cx="1905000" cy="1304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3433" name="Picture 9">
            <a:extLst>
              <a:ext uri="{FF2B5EF4-FFF2-40B4-BE49-F238E27FC236}">
                <a16:creationId xmlns="" xmlns:a16="http://schemas.microsoft.com/office/drawing/2014/main" id="{0C5A8187-A189-5A8A-8729-4585F34F076A}"/>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6248400" y="1752600"/>
            <a:ext cx="1357313" cy="198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3436" name="Text Box 12">
            <a:extLst>
              <a:ext uri="{FF2B5EF4-FFF2-40B4-BE49-F238E27FC236}">
                <a16:creationId xmlns="" xmlns:a16="http://schemas.microsoft.com/office/drawing/2014/main" id="{682AB4E9-F5AA-01F8-5530-C6FD233C2CF6}"/>
              </a:ext>
            </a:extLst>
          </p:cNvPr>
          <p:cNvSpPr txBox="1">
            <a:spLocks noChangeArrowheads="1"/>
          </p:cNvSpPr>
          <p:nvPr/>
        </p:nvSpPr>
        <p:spPr bwMode="auto">
          <a:xfrm>
            <a:off x="6324600" y="37338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latin typeface="Arial" panose="020B0604020202020204" pitchFamily="34" charset="0"/>
              </a:rPr>
              <a:t>Jessie</a:t>
            </a:r>
          </a:p>
        </p:txBody>
      </p:sp>
      <p:sp>
        <p:nvSpPr>
          <p:cNvPr id="103437" name="Text Box 13">
            <a:extLst>
              <a:ext uri="{FF2B5EF4-FFF2-40B4-BE49-F238E27FC236}">
                <a16:creationId xmlns="" xmlns:a16="http://schemas.microsoft.com/office/drawing/2014/main" id="{95343257-C502-47AE-6428-8F8E79C603B0}"/>
              </a:ext>
            </a:extLst>
          </p:cNvPr>
          <p:cNvSpPr txBox="1">
            <a:spLocks noChangeArrowheads="1"/>
          </p:cNvSpPr>
          <p:nvPr/>
        </p:nvSpPr>
        <p:spPr bwMode="auto">
          <a:xfrm>
            <a:off x="6477000" y="55626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latin typeface="Arial" panose="020B0604020202020204" pitchFamily="34" charset="0"/>
              </a:rPr>
              <a:t>Moses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 xmlns:a16="http://schemas.microsoft.com/office/drawing/2014/main" id="{4415743F-B833-DA92-B34E-9D16047CB9F6}"/>
              </a:ext>
            </a:extLst>
          </p:cNvPr>
          <p:cNvSpPr>
            <a:spLocks noGrp="1" noChangeArrowheads="1"/>
          </p:cNvSpPr>
          <p:nvPr>
            <p:ph type="title"/>
          </p:nvPr>
        </p:nvSpPr>
        <p:spPr>
          <a:xfrm>
            <a:off x="457200" y="381000"/>
            <a:ext cx="8229600" cy="381000"/>
          </a:xfrm>
        </p:spPr>
        <p:txBody>
          <a:bodyPr/>
          <a:lstStyle/>
          <a:p>
            <a:r>
              <a:rPr lang="en-US" altLang="en-US" sz="4000"/>
              <a:t>More Characters</a:t>
            </a:r>
          </a:p>
        </p:txBody>
      </p:sp>
      <p:sp>
        <p:nvSpPr>
          <p:cNvPr id="68611" name="Rectangle 3">
            <a:extLst>
              <a:ext uri="{FF2B5EF4-FFF2-40B4-BE49-F238E27FC236}">
                <a16:creationId xmlns="" xmlns:a16="http://schemas.microsoft.com/office/drawing/2014/main" id="{9DB3CFDC-76EC-BD18-D85B-0EEB18E4F939}"/>
              </a:ext>
            </a:extLst>
          </p:cNvPr>
          <p:cNvSpPr>
            <a:spLocks noGrp="1" noChangeArrowheads="1"/>
          </p:cNvSpPr>
          <p:nvPr>
            <p:ph type="body" idx="1"/>
          </p:nvPr>
        </p:nvSpPr>
        <p:spPr>
          <a:xfrm>
            <a:off x="457200" y="990600"/>
            <a:ext cx="8229600" cy="5867400"/>
          </a:xfrm>
        </p:spPr>
        <p:txBody>
          <a:bodyPr/>
          <a:lstStyle/>
          <a:p>
            <a:pPr algn="ctr">
              <a:lnSpc>
                <a:spcPct val="80000"/>
              </a:lnSpc>
              <a:buFont typeface="Wingdings" panose="05000000000000000000" pitchFamily="2" charset="2"/>
              <a:buNone/>
            </a:pPr>
            <a:r>
              <a:rPr lang="en-US" altLang="en-US" sz="1800" b="1"/>
              <a:t>Pilkington </a:t>
            </a:r>
            <a:r>
              <a:rPr lang="en-US" altLang="en-US" sz="1800"/>
              <a:t/>
            </a:r>
            <a:br>
              <a:rPr lang="en-US" altLang="en-US" sz="1800"/>
            </a:br>
            <a:r>
              <a:rPr lang="en-US" altLang="en-US" sz="1800"/>
              <a:t>Jones' neighbor, he finds a way to profit from Animal Farm by forming an alliance with the pigs. </a:t>
            </a:r>
          </a:p>
          <a:p>
            <a:pPr algn="ctr">
              <a:lnSpc>
                <a:spcPct val="80000"/>
              </a:lnSpc>
              <a:buFont typeface="Wingdings" panose="05000000000000000000" pitchFamily="2" charset="2"/>
              <a:buNone/>
            </a:pPr>
            <a:r>
              <a:rPr lang="en-US" altLang="en-US" sz="1800" b="1"/>
              <a:t>Muriel</a:t>
            </a:r>
            <a:r>
              <a:rPr lang="en-US" altLang="en-US" sz="1800"/>
              <a:t/>
            </a:r>
            <a:br>
              <a:rPr lang="en-US" altLang="en-US" sz="1800"/>
            </a:br>
            <a:r>
              <a:rPr lang="en-US" altLang="en-US" sz="1800"/>
              <a:t>A goat who believes in the rebellion, she watches as Animal Farm slips away from its founding principles. </a:t>
            </a:r>
          </a:p>
          <a:p>
            <a:pPr algn="ctr">
              <a:lnSpc>
                <a:spcPct val="80000"/>
              </a:lnSpc>
              <a:buFont typeface="Wingdings" panose="05000000000000000000" pitchFamily="2" charset="2"/>
              <a:buNone/>
            </a:pPr>
            <a:r>
              <a:rPr lang="en-US" altLang="en-US" sz="1800" b="1"/>
              <a:t>Mollie</a:t>
            </a:r>
            <a:r>
              <a:rPr lang="en-US" altLang="en-US" sz="1800"/>
              <a:t/>
            </a:r>
            <a:br>
              <a:rPr lang="en-US" altLang="en-US" sz="1800"/>
            </a:br>
            <a:r>
              <a:rPr lang="en-US" altLang="en-US" sz="1800"/>
              <a:t>A vain horse who resists the animal rebellion because she doesn't want to give up the petting and treats she receives from humans.  Mollie represents vain, selfish people in Russia and throughout the world who ignored the revolution and sought residence in more inviting countries.</a:t>
            </a:r>
          </a:p>
          <a:p>
            <a:pPr algn="ctr">
              <a:lnSpc>
                <a:spcPct val="80000"/>
              </a:lnSpc>
              <a:buFont typeface="Wingdings" panose="05000000000000000000" pitchFamily="2" charset="2"/>
              <a:buNone/>
            </a:pPr>
            <a:r>
              <a:rPr lang="en-US" altLang="en-US" sz="1800" b="1"/>
              <a:t>Benjamin</a:t>
            </a:r>
            <a:r>
              <a:rPr lang="en-US" altLang="en-US" sz="1800"/>
              <a:t/>
            </a:r>
            <a:br>
              <a:rPr lang="en-US" altLang="en-US" sz="1800"/>
            </a:br>
            <a:r>
              <a:rPr lang="en-US" altLang="en-US" sz="1800"/>
              <a:t>The most cynical of all the animals, the farm's donkey doubts the leadership of the pigs but is faithfully devoted to Boxer. Benjamin represents all the skeptical people in Russia and elsewhere who weren’t sure revolution would change anything.</a:t>
            </a:r>
          </a:p>
          <a:p>
            <a:pPr algn="ctr">
              <a:lnSpc>
                <a:spcPct val="80000"/>
              </a:lnSpc>
              <a:buFont typeface="Wingdings" panose="05000000000000000000" pitchFamily="2" charset="2"/>
              <a:buNone/>
            </a:pPr>
            <a:r>
              <a:rPr lang="en-US" altLang="en-US" sz="1800" b="1"/>
              <a:t>The Sheep</a:t>
            </a:r>
            <a:r>
              <a:rPr lang="en-US" altLang="en-US" sz="1800"/>
              <a:t/>
            </a:r>
            <a:br>
              <a:rPr lang="en-US" altLang="en-US" sz="1800"/>
            </a:br>
            <a:r>
              <a:rPr lang="en-US" altLang="en-US" sz="1800"/>
              <a:t>Not tremendously clever, the sheep remind themselves of the principles of animalism by chanting "four legs good, two legs bad." </a:t>
            </a:r>
          </a:p>
          <a:p>
            <a:pPr algn="ctr">
              <a:lnSpc>
                <a:spcPct val="80000"/>
              </a:lnSpc>
              <a:buFont typeface="Wingdings" panose="05000000000000000000" pitchFamily="2" charset="2"/>
              <a:buNone/>
            </a:pPr>
            <a:r>
              <a:rPr lang="en-US" altLang="en-US" sz="1800" b="1"/>
              <a:t>The Dogs</a:t>
            </a:r>
            <a:endParaRPr lang="en-US" altLang="en-US" sz="1800"/>
          </a:p>
          <a:p>
            <a:pPr algn="ctr">
              <a:lnSpc>
                <a:spcPct val="80000"/>
              </a:lnSpc>
              <a:buFont typeface="Wingdings" panose="05000000000000000000" pitchFamily="2" charset="2"/>
              <a:buNone/>
            </a:pPr>
            <a:r>
              <a:rPr lang="en-US" altLang="en-US" sz="1800"/>
              <a:t>Napoleon’s private army that used fear to force the animals to work; they killed any opponent of Napoleon.  The dogs represent Stalin’s loyal KGB (secret police).  The KGB were not really police, but mercenaries used to force support for Stalin.</a:t>
            </a:r>
          </a:p>
          <a:p>
            <a:pPr>
              <a:lnSpc>
                <a:spcPct val="80000"/>
              </a:lnSpc>
              <a:buFont typeface="Wingdings" panose="05000000000000000000" pitchFamily="2" charset="2"/>
              <a:buNone/>
            </a:pPr>
            <a:endParaRPr lang="en-US" altLang="en-US" sz="1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6" name="Picture 6">
            <a:extLst>
              <a:ext uri="{FF2B5EF4-FFF2-40B4-BE49-F238E27FC236}">
                <a16:creationId xmlns="" xmlns:a16="http://schemas.microsoft.com/office/drawing/2014/main" id="{C1811314-9C2A-03C7-DC24-1F5A2083A2B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066800" y="73025"/>
            <a:ext cx="7239000" cy="6784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4">
            <a:extLst>
              <a:ext uri="{FF2B5EF4-FFF2-40B4-BE49-F238E27FC236}">
                <a16:creationId xmlns="" xmlns:a16="http://schemas.microsoft.com/office/drawing/2014/main" id="{9608429F-3CE0-24B9-6B97-8F32E95E2B53}"/>
              </a:ext>
            </a:extLst>
          </p:cNvPr>
          <p:cNvSpPr>
            <a:spLocks noGrp="1" noChangeArrowheads="1"/>
          </p:cNvSpPr>
          <p:nvPr>
            <p:ph type="title"/>
          </p:nvPr>
        </p:nvSpPr>
        <p:spPr>
          <a:xfrm>
            <a:off x="457200" y="381000"/>
            <a:ext cx="8229600" cy="838200"/>
          </a:xfrm>
        </p:spPr>
        <p:txBody>
          <a:bodyPr/>
          <a:lstStyle/>
          <a:p>
            <a:r>
              <a:rPr lang="en-US" altLang="en-US"/>
              <a:t>Animalism = Communism</a:t>
            </a:r>
          </a:p>
        </p:txBody>
      </p:sp>
      <p:sp>
        <p:nvSpPr>
          <p:cNvPr id="107525" name="Rectangle 5">
            <a:extLst>
              <a:ext uri="{FF2B5EF4-FFF2-40B4-BE49-F238E27FC236}">
                <a16:creationId xmlns="" xmlns:a16="http://schemas.microsoft.com/office/drawing/2014/main" id="{D273153A-F46F-E08B-981B-29B12AA4B9B0}"/>
              </a:ext>
            </a:extLst>
          </p:cNvPr>
          <p:cNvSpPr>
            <a:spLocks noGrp="1" noChangeArrowheads="1"/>
          </p:cNvSpPr>
          <p:nvPr>
            <p:ph type="body" sz="half" idx="1"/>
          </p:nvPr>
        </p:nvSpPr>
        <p:spPr>
          <a:xfrm>
            <a:off x="457200" y="1066800"/>
            <a:ext cx="4038600" cy="5029200"/>
          </a:xfrm>
        </p:spPr>
        <p:txBody>
          <a:bodyPr/>
          <a:lstStyle/>
          <a:p>
            <a:r>
              <a:rPr lang="en-US" altLang="en-US" sz="2800"/>
              <a:t>Animalism</a:t>
            </a:r>
          </a:p>
          <a:p>
            <a:pPr lvl="1"/>
            <a:r>
              <a:rPr lang="en-US" altLang="en-US" sz="2400"/>
              <a:t>Taught my Old Major</a:t>
            </a:r>
          </a:p>
          <a:p>
            <a:pPr lvl="1"/>
            <a:r>
              <a:rPr lang="en-US" altLang="en-US" sz="2400"/>
              <a:t>No rich, but no poor</a:t>
            </a:r>
          </a:p>
          <a:p>
            <a:pPr lvl="1"/>
            <a:r>
              <a:rPr lang="en-US" altLang="en-US" sz="2400"/>
              <a:t>Better life for workers</a:t>
            </a:r>
          </a:p>
          <a:p>
            <a:pPr lvl="1"/>
            <a:r>
              <a:rPr lang="en-US" altLang="en-US" sz="2400"/>
              <a:t>All animals are equal</a:t>
            </a:r>
          </a:p>
          <a:p>
            <a:pPr lvl="1"/>
            <a:r>
              <a:rPr lang="en-US" altLang="en-US" sz="2400"/>
              <a:t>Everyone owns the farm</a:t>
            </a:r>
          </a:p>
        </p:txBody>
      </p:sp>
      <p:sp>
        <p:nvSpPr>
          <p:cNvPr id="107526" name="Rectangle 6">
            <a:extLst>
              <a:ext uri="{FF2B5EF4-FFF2-40B4-BE49-F238E27FC236}">
                <a16:creationId xmlns="" xmlns:a16="http://schemas.microsoft.com/office/drawing/2014/main" id="{C8AB8A22-B4B4-0AB6-6414-FA5E14958FA6}"/>
              </a:ext>
            </a:extLst>
          </p:cNvPr>
          <p:cNvSpPr>
            <a:spLocks noGrp="1" noChangeArrowheads="1"/>
          </p:cNvSpPr>
          <p:nvPr>
            <p:ph type="body" sz="half" idx="2"/>
          </p:nvPr>
        </p:nvSpPr>
        <p:spPr>
          <a:xfrm>
            <a:off x="4648200" y="1066800"/>
            <a:ext cx="4038600" cy="5029200"/>
          </a:xfrm>
        </p:spPr>
        <p:txBody>
          <a:bodyPr/>
          <a:lstStyle/>
          <a:p>
            <a:r>
              <a:rPr lang="en-US" altLang="en-US" sz="2800"/>
              <a:t>Communism</a:t>
            </a:r>
          </a:p>
          <a:p>
            <a:pPr lvl="1"/>
            <a:r>
              <a:rPr lang="en-US" altLang="en-US" sz="2400"/>
              <a:t>Invented by Karl Marx</a:t>
            </a:r>
          </a:p>
          <a:p>
            <a:pPr lvl="1"/>
            <a:r>
              <a:rPr lang="en-US" altLang="en-US" sz="2400"/>
              <a:t>All people are equal</a:t>
            </a:r>
          </a:p>
          <a:p>
            <a:pPr lvl="1"/>
            <a:r>
              <a:rPr lang="en-US" altLang="en-US" sz="2400"/>
              <a:t>Government owns everything</a:t>
            </a:r>
          </a:p>
          <a:p>
            <a:pPr lvl="1"/>
            <a:r>
              <a:rPr lang="en-US" altLang="en-US" sz="2400"/>
              <a:t>People own the government</a:t>
            </a:r>
          </a:p>
        </p:txBody>
      </p:sp>
      <p:pic>
        <p:nvPicPr>
          <p:cNvPr id="107527" name="Picture 7">
            <a:extLst>
              <a:ext uri="{FF2B5EF4-FFF2-40B4-BE49-F238E27FC236}">
                <a16:creationId xmlns="" xmlns:a16="http://schemas.microsoft.com/office/drawing/2014/main" id="{26A1464C-CDAC-6C33-D3C1-992AB11094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4344988"/>
            <a:ext cx="3657600" cy="2274887"/>
          </a:xfrm>
          <a:prstGeom prst="rect">
            <a:avLst/>
          </a:prstGeom>
          <a:noFill/>
          <a:extLst>
            <a:ext uri="{909E8E84-426E-40DD-AFC4-6F175D3DCCD1}">
              <a14:hiddenFill xmlns:a14="http://schemas.microsoft.com/office/drawing/2010/main">
                <a:solidFill>
                  <a:srgbClr val="FFFFFF"/>
                </a:solidFill>
              </a14:hiddenFill>
            </a:ext>
          </a:extLst>
        </p:spPr>
      </p:pic>
      <p:pic>
        <p:nvPicPr>
          <p:cNvPr id="107531" name="Picture 11">
            <a:extLst>
              <a:ext uri="{FF2B5EF4-FFF2-40B4-BE49-F238E27FC236}">
                <a16:creationId xmlns="" xmlns:a16="http://schemas.microsoft.com/office/drawing/2014/main" id="{25425E0C-F1A0-CEF6-6269-ADD4C3D034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4267200"/>
            <a:ext cx="2895600" cy="23098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Textured">
  <a:themeElements>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Textured</Template>
  <TotalTime>611</TotalTime>
  <Words>1087</Words>
  <Application>Microsoft Office PowerPoint</Application>
  <PresentationFormat>On-screen Show (4:3)</PresentationFormat>
  <Paragraphs>111</Paragraphs>
  <Slides>17</Slides>
  <Notes>16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Tahoma</vt:lpstr>
      <vt:lpstr>Wingdings</vt:lpstr>
      <vt:lpstr>Textured</vt:lpstr>
      <vt:lpstr>PowerPoint Presentation</vt:lpstr>
      <vt:lpstr>Why Animals?</vt:lpstr>
      <vt:lpstr>What is Animal Farm?</vt:lpstr>
      <vt:lpstr>Children’s Book? – No!</vt:lpstr>
      <vt:lpstr>Allegory</vt:lpstr>
      <vt:lpstr>Allegory (cont’d)</vt:lpstr>
      <vt:lpstr>Satire</vt:lpstr>
      <vt:lpstr>Irony</vt:lpstr>
      <vt:lpstr>Irony (cont’d)</vt:lpstr>
      <vt:lpstr>Napoleon = Joseph Stalin</vt:lpstr>
      <vt:lpstr>Farmer Jones = Czar Nicholas II</vt:lpstr>
      <vt:lpstr>Snowball = Leon Trotsky</vt:lpstr>
      <vt:lpstr>Characters</vt:lpstr>
      <vt:lpstr>Jessie &amp; Moses</vt:lpstr>
      <vt:lpstr>More Characters</vt:lpstr>
      <vt:lpstr>PowerPoint Presentation</vt:lpstr>
      <vt:lpstr>Animalism = Communism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Animal Farm</dc:title>
  <dc:creator>Lisa LeAnn Ward</dc:creator>
  <cp:lastModifiedBy>Windows User</cp:lastModifiedBy>
  <cp:revision>132</cp:revision>
  <dcterms:created xsi:type="dcterms:W3CDTF">2008-01-27T03:40:07Z</dcterms:created>
  <dcterms:modified xsi:type="dcterms:W3CDTF">2024-11-11T16:26:00Z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2181351</vt:lpwstr>
  </property>
  <property fmtid="{D5CDD505-2E9C-101B-9397-08002B2CF9AE}" pid="3" name="NXPowerLiteSettings">
    <vt:lpwstr>F7000400038000</vt:lpwstr>
  </property>
  <property fmtid="{D5CDD505-2E9C-101B-9397-08002B2CF9AE}" pid="4" name="NXPowerLiteVersion">
    <vt:lpwstr>S10.3.1</vt:lpwstr>
  </property>
</Properties>
</file>