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3" r:id="rId6"/>
    <p:sldId id="264" r:id="rId7"/>
    <p:sldId id="266" r:id="rId8"/>
    <p:sldId id="268" r:id="rId9"/>
    <p:sldId id="269" r:id="rId10"/>
    <p:sldId id="271" r:id="rId11"/>
    <p:sldId id="273" r:id="rId12"/>
    <p:sldId id="274" r:id="rId13"/>
    <p:sldId id="275" r:id="rId14"/>
    <p:sldId id="276" r:id="rId15"/>
    <p:sldId id="27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5AF-A137-41CD-99FF-C460EE46E97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E3511-821B-47D4-9FDC-D5DA08FCE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5AF-A137-41CD-99FF-C460EE46E97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E3511-821B-47D4-9FDC-D5DA08FCE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5AF-A137-41CD-99FF-C460EE46E97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E3511-821B-47D4-9FDC-D5DA08FCE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5AF-A137-41CD-99FF-C460EE46E97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E3511-821B-47D4-9FDC-D5DA08FCE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5AF-A137-41CD-99FF-C460EE46E97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E3511-821B-47D4-9FDC-D5DA08FCE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5AF-A137-41CD-99FF-C460EE46E97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E3511-821B-47D4-9FDC-D5DA08FCE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5AF-A137-41CD-99FF-C460EE46E97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E3511-821B-47D4-9FDC-D5DA08FCE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5AF-A137-41CD-99FF-C460EE46E97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E3511-821B-47D4-9FDC-D5DA08FCE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5AF-A137-41CD-99FF-C460EE46E97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E3511-821B-47D4-9FDC-D5DA08FCE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5AF-A137-41CD-99FF-C460EE46E97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E3511-821B-47D4-9FDC-D5DA08FCE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5AF-A137-41CD-99FF-C460EE46E97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E3511-821B-47D4-9FDC-D5DA08FCE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4E5AF-A137-41CD-99FF-C460EE46E97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E3511-821B-47D4-9FDC-D5DA08FCE3D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990600"/>
            <a:ext cx="5105400" cy="1143000"/>
          </a:xfrm>
        </p:spPr>
        <p:txBody>
          <a:bodyPr/>
          <a:lstStyle/>
          <a:p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Advertisement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2362200"/>
          </a:xfrm>
        </p:spPr>
        <p:txBody>
          <a:bodyPr>
            <a:normAutofit fontScale="92500" lnSpcReduction="10000"/>
          </a:bodyPr>
          <a:lstStyle/>
          <a:p>
            <a:r>
              <a:rPr lang="en-US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S.P. SUBHA  </a:t>
            </a:r>
            <a:br>
              <a:rPr lang="en-US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Guest lecturer in commerce </a:t>
            </a:r>
          </a:p>
          <a:p>
            <a:r>
              <a:rPr lang="en-US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PG Department of Commerce</a:t>
            </a:r>
            <a:br>
              <a:rPr lang="en-US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C.P.A College</a:t>
            </a:r>
            <a:br>
              <a:rPr lang="en-US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i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Bodinayakanur</a:t>
            </a:r>
            <a:endParaRPr lang="en-US" b="1" i="1" dirty="0" smtClean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Retail-Marketing-Management-Marketing-Mix-45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Retail-Marketing-Management-Marketing-Mix-46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Retail-Marketing-Management-Marketing-Mix-47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Retail-Marketing-Management-Marketing-Mix-48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-Retail-Marketing-Management-Marketing-Mix-49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-Retail-Marketing-Management-Marketing-Mix-50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1-Retail-Marketing-Management-Marketing-Mix-51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-Retail-Marketing-Management-Marketing-Mix-52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-Retail-Marketing-Management-Marketing-Mix-53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4-Retail-Marketing-Management-Marketing-Mix-54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-Retail-Marketing-Management-Marketing-Mix-55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6-Retail-Marketing-Management-Marketing-Mix-56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-Retail-Marketing-Management-Marketing-Mix-57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8-Retail-Marketing-Management-Marketing-Mix-58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</Words>
  <Application>Microsoft Office PowerPoint</Application>
  <PresentationFormat>On-screen Show (4:3)</PresentationFormat>
  <Paragraphs>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Advertisement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SUBA</dc:creator>
  <cp:lastModifiedBy>SUBA</cp:lastModifiedBy>
  <cp:revision>3</cp:revision>
  <dcterms:created xsi:type="dcterms:W3CDTF">2024-11-15T05:56:03Z</dcterms:created>
  <dcterms:modified xsi:type="dcterms:W3CDTF">2024-11-15T06:10:47Z</dcterms:modified>
</cp:coreProperties>
</file>