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607E3A-9A4D-4010-A525-C3FA208C2C9E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3860FDB-DA49-4205-8564-32BF4352F87C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Internal Audit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086988DA-6573-470D-9B99-EEA829A8A59B}" type="parTrans" cxnId="{9CECD56C-19DD-42F1-97D9-1C2B1036CE9B}">
      <dgm:prSet/>
      <dgm:spPr/>
      <dgm:t>
        <a:bodyPr/>
        <a:lstStyle/>
        <a:p>
          <a:endParaRPr lang="en-US"/>
        </a:p>
      </dgm:t>
    </dgm:pt>
    <dgm:pt modelId="{5638B606-D7D2-4520-8CD6-FC4CB5337F6C}" type="sibTrans" cxnId="{9CECD56C-19DD-42F1-97D9-1C2B1036CE9B}">
      <dgm:prSet/>
      <dgm:spPr/>
      <dgm:t>
        <a:bodyPr/>
        <a:lstStyle/>
        <a:p>
          <a:endParaRPr lang="en-US"/>
        </a:p>
      </dgm:t>
    </dgm:pt>
    <dgm:pt modelId="{A66396E8-8223-4475-8B20-EE0596BA9132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	Conducted by the organization’s own staff to evaluate the effectiveness of internal controls, risk management, and governance processes.</a:t>
          </a:r>
        </a:p>
      </dgm:t>
    </dgm:pt>
    <dgm:pt modelId="{FF361B5C-4B2A-436C-9936-81BD01A4CEA2}" type="parTrans" cxnId="{59BEEA46-0A31-4653-9FB6-04364DBE8F34}">
      <dgm:prSet/>
      <dgm:spPr/>
      <dgm:t>
        <a:bodyPr/>
        <a:lstStyle/>
        <a:p>
          <a:endParaRPr lang="en-US"/>
        </a:p>
      </dgm:t>
    </dgm:pt>
    <dgm:pt modelId="{A8ED6FC0-12E9-4703-9ECF-A05C79743240}" type="sibTrans" cxnId="{59BEEA46-0A31-4653-9FB6-04364DBE8F34}">
      <dgm:prSet/>
      <dgm:spPr/>
      <dgm:t>
        <a:bodyPr/>
        <a:lstStyle/>
        <a:p>
          <a:endParaRPr lang="en-US"/>
        </a:p>
      </dgm:t>
    </dgm:pt>
    <dgm:pt modelId="{68A1BF39-0D20-4C90-8DDD-135A02CB5F54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External Audit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27225AA2-FBF0-4AB5-B879-B6324388FF13}" type="parTrans" cxnId="{2BB85D35-AD8A-4AF7-9545-973A361F97C3}">
      <dgm:prSet/>
      <dgm:spPr/>
      <dgm:t>
        <a:bodyPr/>
        <a:lstStyle/>
        <a:p>
          <a:endParaRPr lang="en-US"/>
        </a:p>
      </dgm:t>
    </dgm:pt>
    <dgm:pt modelId="{6A5F74D6-EC40-4362-B8AC-CD5F509D2B11}" type="sibTrans" cxnId="{2BB85D35-AD8A-4AF7-9545-973A361F97C3}">
      <dgm:prSet/>
      <dgm:spPr/>
      <dgm:t>
        <a:bodyPr/>
        <a:lstStyle/>
        <a:p>
          <a:endParaRPr lang="en-US"/>
        </a:p>
      </dgm:t>
    </dgm:pt>
    <dgm:pt modelId="{50FB3C46-CDD5-4DD2-BADE-6D46B47321C7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	Performed by independent auditors to express an opinion on the truthfulness and fairness of financial statements.</a:t>
          </a:r>
        </a:p>
      </dgm:t>
    </dgm:pt>
    <dgm:pt modelId="{0A0E1AFF-44C1-4243-80A6-C5245B8BC92D}" type="parTrans" cxnId="{8907B29D-D666-48D1-B485-F4C194992A37}">
      <dgm:prSet/>
      <dgm:spPr/>
      <dgm:t>
        <a:bodyPr/>
        <a:lstStyle/>
        <a:p>
          <a:endParaRPr lang="en-US"/>
        </a:p>
      </dgm:t>
    </dgm:pt>
    <dgm:pt modelId="{4398D8CA-80C7-4CD5-9912-D14C11993C0A}" type="sibTrans" cxnId="{8907B29D-D666-48D1-B485-F4C194992A37}">
      <dgm:prSet/>
      <dgm:spPr/>
      <dgm:t>
        <a:bodyPr/>
        <a:lstStyle/>
        <a:p>
          <a:endParaRPr lang="en-US"/>
        </a:p>
      </dgm:t>
    </dgm:pt>
    <dgm:pt modelId="{2DB40EF6-8788-4ED2-9A00-DDE8350F7FD9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Forensic Audit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A64F18C1-DD34-44DB-B0D6-E31C080C2743}" type="parTrans" cxnId="{EBD8CC49-8CC0-486C-87C5-606C1326BDA5}">
      <dgm:prSet/>
      <dgm:spPr/>
      <dgm:t>
        <a:bodyPr/>
        <a:lstStyle/>
        <a:p>
          <a:endParaRPr lang="en-US"/>
        </a:p>
      </dgm:t>
    </dgm:pt>
    <dgm:pt modelId="{2CB3EE94-08E8-4D4B-966A-73CBD284CA10}" type="sibTrans" cxnId="{EBD8CC49-8CC0-486C-87C5-606C1326BDA5}">
      <dgm:prSet/>
      <dgm:spPr/>
      <dgm:t>
        <a:bodyPr/>
        <a:lstStyle/>
        <a:p>
          <a:endParaRPr lang="en-US"/>
        </a:p>
      </dgm:t>
    </dgm:pt>
    <dgm:pt modelId="{688440BC-C409-4787-AF81-B16ED256F2DF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	Specialized audit to detect and investigate fraud, corruption, or financial mismanagement.</a:t>
          </a:r>
        </a:p>
      </dgm:t>
    </dgm:pt>
    <dgm:pt modelId="{E50FA918-0CFD-4639-B779-0027605C5B45}" type="parTrans" cxnId="{4F5F44A9-08D2-436D-B7DC-31E17F30EF32}">
      <dgm:prSet/>
      <dgm:spPr/>
      <dgm:t>
        <a:bodyPr/>
        <a:lstStyle/>
        <a:p>
          <a:endParaRPr lang="en-US"/>
        </a:p>
      </dgm:t>
    </dgm:pt>
    <dgm:pt modelId="{780BA9C0-8DF8-4426-8783-C2A4C8DDA5A8}" type="sibTrans" cxnId="{4F5F44A9-08D2-436D-B7DC-31E17F30EF32}">
      <dgm:prSet/>
      <dgm:spPr/>
      <dgm:t>
        <a:bodyPr/>
        <a:lstStyle/>
        <a:p>
          <a:endParaRPr lang="en-US"/>
        </a:p>
      </dgm:t>
    </dgm:pt>
    <dgm:pt modelId="{4E1B5EE3-CE99-439D-A082-5744A2744F0C}" type="pres">
      <dgm:prSet presAssocID="{E5607E3A-9A4D-4010-A525-C3FA208C2C9E}" presName="linear" presStyleCnt="0">
        <dgm:presLayoutVars>
          <dgm:dir/>
          <dgm:animLvl val="lvl"/>
          <dgm:resizeHandles val="exact"/>
        </dgm:presLayoutVars>
      </dgm:prSet>
      <dgm:spPr/>
    </dgm:pt>
    <dgm:pt modelId="{3E50C172-A691-4603-964A-986AA86A6549}" type="pres">
      <dgm:prSet presAssocID="{63860FDB-DA49-4205-8564-32BF4352F87C}" presName="parentLin" presStyleCnt="0"/>
      <dgm:spPr/>
    </dgm:pt>
    <dgm:pt modelId="{10BE6A43-F056-4E73-A109-932329EB91FC}" type="pres">
      <dgm:prSet presAssocID="{63860FDB-DA49-4205-8564-32BF4352F87C}" presName="parentLeftMargin" presStyleLbl="node1" presStyleIdx="0" presStyleCnt="3"/>
      <dgm:spPr/>
    </dgm:pt>
    <dgm:pt modelId="{780DCD2C-3894-440A-BB45-CB61EDDFFB94}" type="pres">
      <dgm:prSet presAssocID="{63860FDB-DA49-4205-8564-32BF4352F87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9103003-29E0-4E13-BAC0-264B2E357A99}" type="pres">
      <dgm:prSet presAssocID="{63860FDB-DA49-4205-8564-32BF4352F87C}" presName="negativeSpace" presStyleCnt="0"/>
      <dgm:spPr/>
    </dgm:pt>
    <dgm:pt modelId="{7B7B34A6-C7DC-42D9-8B42-809E52027D40}" type="pres">
      <dgm:prSet presAssocID="{63860FDB-DA49-4205-8564-32BF4352F87C}" presName="childText" presStyleLbl="conFgAcc1" presStyleIdx="0" presStyleCnt="3">
        <dgm:presLayoutVars>
          <dgm:bulletEnabled val="1"/>
        </dgm:presLayoutVars>
      </dgm:prSet>
      <dgm:spPr/>
    </dgm:pt>
    <dgm:pt modelId="{8B2847F7-96FD-4D35-B5DB-47E108BF7D40}" type="pres">
      <dgm:prSet presAssocID="{5638B606-D7D2-4520-8CD6-FC4CB5337F6C}" presName="spaceBetweenRectangles" presStyleCnt="0"/>
      <dgm:spPr/>
    </dgm:pt>
    <dgm:pt modelId="{9561577D-3985-4228-88A6-D810C2C579E0}" type="pres">
      <dgm:prSet presAssocID="{68A1BF39-0D20-4C90-8DDD-135A02CB5F54}" presName="parentLin" presStyleCnt="0"/>
      <dgm:spPr/>
    </dgm:pt>
    <dgm:pt modelId="{0AF21B5E-16FB-40A9-A799-926FE6487A10}" type="pres">
      <dgm:prSet presAssocID="{68A1BF39-0D20-4C90-8DDD-135A02CB5F54}" presName="parentLeftMargin" presStyleLbl="node1" presStyleIdx="0" presStyleCnt="3"/>
      <dgm:spPr/>
    </dgm:pt>
    <dgm:pt modelId="{AADC5AB9-EDC1-4F5D-8123-4F6EF836DD6A}" type="pres">
      <dgm:prSet presAssocID="{68A1BF39-0D20-4C90-8DDD-135A02CB5F5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AFA919A-BD0C-4C7A-830E-38946F500B80}" type="pres">
      <dgm:prSet presAssocID="{68A1BF39-0D20-4C90-8DDD-135A02CB5F54}" presName="negativeSpace" presStyleCnt="0"/>
      <dgm:spPr/>
    </dgm:pt>
    <dgm:pt modelId="{DE5CDFCC-80C9-4C21-B35F-AA4B42F17C28}" type="pres">
      <dgm:prSet presAssocID="{68A1BF39-0D20-4C90-8DDD-135A02CB5F54}" presName="childText" presStyleLbl="conFgAcc1" presStyleIdx="1" presStyleCnt="3">
        <dgm:presLayoutVars>
          <dgm:bulletEnabled val="1"/>
        </dgm:presLayoutVars>
      </dgm:prSet>
      <dgm:spPr/>
    </dgm:pt>
    <dgm:pt modelId="{7F34DE64-C586-422E-A759-756BCD9FD064}" type="pres">
      <dgm:prSet presAssocID="{6A5F74D6-EC40-4362-B8AC-CD5F509D2B11}" presName="spaceBetweenRectangles" presStyleCnt="0"/>
      <dgm:spPr/>
    </dgm:pt>
    <dgm:pt modelId="{2A600594-DE11-42CC-9AED-FC4F3AFD5AF5}" type="pres">
      <dgm:prSet presAssocID="{2DB40EF6-8788-4ED2-9A00-DDE8350F7FD9}" presName="parentLin" presStyleCnt="0"/>
      <dgm:spPr/>
    </dgm:pt>
    <dgm:pt modelId="{43855795-4295-413B-8DFB-AFAD714F5CDB}" type="pres">
      <dgm:prSet presAssocID="{2DB40EF6-8788-4ED2-9A00-DDE8350F7FD9}" presName="parentLeftMargin" presStyleLbl="node1" presStyleIdx="1" presStyleCnt="3"/>
      <dgm:spPr/>
    </dgm:pt>
    <dgm:pt modelId="{CFD60398-181B-4692-8592-0C9D45BCE60E}" type="pres">
      <dgm:prSet presAssocID="{2DB40EF6-8788-4ED2-9A00-DDE8350F7FD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F3090E0-0A60-4887-B69D-72CCF087E959}" type="pres">
      <dgm:prSet presAssocID="{2DB40EF6-8788-4ED2-9A00-DDE8350F7FD9}" presName="negativeSpace" presStyleCnt="0"/>
      <dgm:spPr/>
    </dgm:pt>
    <dgm:pt modelId="{D909C995-FD79-4D73-8DF3-630F096781D8}" type="pres">
      <dgm:prSet presAssocID="{2DB40EF6-8788-4ED2-9A00-DDE8350F7FD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079531B-2A9B-42E6-A172-6D6CD6091A11}" type="presOf" srcId="{50FB3C46-CDD5-4DD2-BADE-6D46B47321C7}" destId="{DE5CDFCC-80C9-4C21-B35F-AA4B42F17C28}" srcOrd="0" destOrd="0" presId="urn:microsoft.com/office/officeart/2005/8/layout/list1"/>
    <dgm:cxn modelId="{1FC1A834-67B9-4996-A9B6-F7274EC66ABD}" type="presOf" srcId="{68A1BF39-0D20-4C90-8DDD-135A02CB5F54}" destId="{AADC5AB9-EDC1-4F5D-8123-4F6EF836DD6A}" srcOrd="1" destOrd="0" presId="urn:microsoft.com/office/officeart/2005/8/layout/list1"/>
    <dgm:cxn modelId="{2BB85D35-AD8A-4AF7-9545-973A361F97C3}" srcId="{E5607E3A-9A4D-4010-A525-C3FA208C2C9E}" destId="{68A1BF39-0D20-4C90-8DDD-135A02CB5F54}" srcOrd="1" destOrd="0" parTransId="{27225AA2-FBF0-4AB5-B879-B6324388FF13}" sibTransId="{6A5F74D6-EC40-4362-B8AC-CD5F509D2B11}"/>
    <dgm:cxn modelId="{59BEEA46-0A31-4653-9FB6-04364DBE8F34}" srcId="{63860FDB-DA49-4205-8564-32BF4352F87C}" destId="{A66396E8-8223-4475-8B20-EE0596BA9132}" srcOrd="0" destOrd="0" parTransId="{FF361B5C-4B2A-436C-9936-81BD01A4CEA2}" sibTransId="{A8ED6FC0-12E9-4703-9ECF-A05C79743240}"/>
    <dgm:cxn modelId="{4D2AA567-CF23-4183-8AE8-8BCAEB98E851}" type="presOf" srcId="{2DB40EF6-8788-4ED2-9A00-DDE8350F7FD9}" destId="{CFD60398-181B-4692-8592-0C9D45BCE60E}" srcOrd="1" destOrd="0" presId="urn:microsoft.com/office/officeart/2005/8/layout/list1"/>
    <dgm:cxn modelId="{EBD8CC49-8CC0-486C-87C5-606C1326BDA5}" srcId="{E5607E3A-9A4D-4010-A525-C3FA208C2C9E}" destId="{2DB40EF6-8788-4ED2-9A00-DDE8350F7FD9}" srcOrd="2" destOrd="0" parTransId="{A64F18C1-DD34-44DB-B0D6-E31C080C2743}" sibTransId="{2CB3EE94-08E8-4D4B-966A-73CBD284CA10}"/>
    <dgm:cxn modelId="{9CECD56C-19DD-42F1-97D9-1C2B1036CE9B}" srcId="{E5607E3A-9A4D-4010-A525-C3FA208C2C9E}" destId="{63860FDB-DA49-4205-8564-32BF4352F87C}" srcOrd="0" destOrd="0" parTransId="{086988DA-6573-470D-9B99-EEA829A8A59B}" sibTransId="{5638B606-D7D2-4520-8CD6-FC4CB5337F6C}"/>
    <dgm:cxn modelId="{9190208A-BDD7-45DF-B15D-51D30B556440}" type="presOf" srcId="{688440BC-C409-4787-AF81-B16ED256F2DF}" destId="{D909C995-FD79-4D73-8DF3-630F096781D8}" srcOrd="0" destOrd="0" presId="urn:microsoft.com/office/officeart/2005/8/layout/list1"/>
    <dgm:cxn modelId="{B52C358D-44EC-4B3B-9613-2F9B1757D9B1}" type="presOf" srcId="{2DB40EF6-8788-4ED2-9A00-DDE8350F7FD9}" destId="{43855795-4295-413B-8DFB-AFAD714F5CDB}" srcOrd="0" destOrd="0" presId="urn:microsoft.com/office/officeart/2005/8/layout/list1"/>
    <dgm:cxn modelId="{75A0A893-357B-4198-A3AC-A28DB28D83C0}" type="presOf" srcId="{68A1BF39-0D20-4C90-8DDD-135A02CB5F54}" destId="{0AF21B5E-16FB-40A9-A799-926FE6487A10}" srcOrd="0" destOrd="0" presId="urn:microsoft.com/office/officeart/2005/8/layout/list1"/>
    <dgm:cxn modelId="{8907B29D-D666-48D1-B485-F4C194992A37}" srcId="{68A1BF39-0D20-4C90-8DDD-135A02CB5F54}" destId="{50FB3C46-CDD5-4DD2-BADE-6D46B47321C7}" srcOrd="0" destOrd="0" parTransId="{0A0E1AFF-44C1-4243-80A6-C5245B8BC92D}" sibTransId="{4398D8CA-80C7-4CD5-9912-D14C11993C0A}"/>
    <dgm:cxn modelId="{4F5F44A9-08D2-436D-B7DC-31E17F30EF32}" srcId="{2DB40EF6-8788-4ED2-9A00-DDE8350F7FD9}" destId="{688440BC-C409-4787-AF81-B16ED256F2DF}" srcOrd="0" destOrd="0" parTransId="{E50FA918-0CFD-4639-B779-0027605C5B45}" sibTransId="{780BA9C0-8DF8-4426-8783-C2A4C8DDA5A8}"/>
    <dgm:cxn modelId="{3A8702AD-74AA-4F15-9F0F-41BEE80EFD1F}" type="presOf" srcId="{63860FDB-DA49-4205-8564-32BF4352F87C}" destId="{10BE6A43-F056-4E73-A109-932329EB91FC}" srcOrd="0" destOrd="0" presId="urn:microsoft.com/office/officeart/2005/8/layout/list1"/>
    <dgm:cxn modelId="{6D6E59C9-FA32-4AD2-8CF0-5CB7E4E9A586}" type="presOf" srcId="{E5607E3A-9A4D-4010-A525-C3FA208C2C9E}" destId="{4E1B5EE3-CE99-439D-A082-5744A2744F0C}" srcOrd="0" destOrd="0" presId="urn:microsoft.com/office/officeart/2005/8/layout/list1"/>
    <dgm:cxn modelId="{ACBF03E6-17A8-48D1-8D3A-8773DB190057}" type="presOf" srcId="{63860FDB-DA49-4205-8564-32BF4352F87C}" destId="{780DCD2C-3894-440A-BB45-CB61EDDFFB94}" srcOrd="1" destOrd="0" presId="urn:microsoft.com/office/officeart/2005/8/layout/list1"/>
    <dgm:cxn modelId="{43EE61ED-1D47-4558-89DC-1B2171F5F69F}" type="presOf" srcId="{A66396E8-8223-4475-8B20-EE0596BA9132}" destId="{7B7B34A6-C7DC-42D9-8B42-809E52027D40}" srcOrd="0" destOrd="0" presId="urn:microsoft.com/office/officeart/2005/8/layout/list1"/>
    <dgm:cxn modelId="{718BB16A-EB1F-4E3A-9EA3-26BF5B8B032D}" type="presParOf" srcId="{4E1B5EE3-CE99-439D-A082-5744A2744F0C}" destId="{3E50C172-A691-4603-964A-986AA86A6549}" srcOrd="0" destOrd="0" presId="urn:microsoft.com/office/officeart/2005/8/layout/list1"/>
    <dgm:cxn modelId="{8C918C2E-BD6D-492C-BE95-0EF61688A876}" type="presParOf" srcId="{3E50C172-A691-4603-964A-986AA86A6549}" destId="{10BE6A43-F056-4E73-A109-932329EB91FC}" srcOrd="0" destOrd="0" presId="urn:microsoft.com/office/officeart/2005/8/layout/list1"/>
    <dgm:cxn modelId="{83E3DCC4-C03D-4A9E-9A46-54FA8AA31865}" type="presParOf" srcId="{3E50C172-A691-4603-964A-986AA86A6549}" destId="{780DCD2C-3894-440A-BB45-CB61EDDFFB94}" srcOrd="1" destOrd="0" presId="urn:microsoft.com/office/officeart/2005/8/layout/list1"/>
    <dgm:cxn modelId="{5B30DC7C-1849-4B4A-B41D-FC7EF05FC1EA}" type="presParOf" srcId="{4E1B5EE3-CE99-439D-A082-5744A2744F0C}" destId="{29103003-29E0-4E13-BAC0-264B2E357A99}" srcOrd="1" destOrd="0" presId="urn:microsoft.com/office/officeart/2005/8/layout/list1"/>
    <dgm:cxn modelId="{7C364A0F-842F-4F45-9192-865DBAA92951}" type="presParOf" srcId="{4E1B5EE3-CE99-439D-A082-5744A2744F0C}" destId="{7B7B34A6-C7DC-42D9-8B42-809E52027D40}" srcOrd="2" destOrd="0" presId="urn:microsoft.com/office/officeart/2005/8/layout/list1"/>
    <dgm:cxn modelId="{F46A77B2-89A8-4563-BBEE-A2C2120DB2D8}" type="presParOf" srcId="{4E1B5EE3-CE99-439D-A082-5744A2744F0C}" destId="{8B2847F7-96FD-4D35-B5DB-47E108BF7D40}" srcOrd="3" destOrd="0" presId="urn:microsoft.com/office/officeart/2005/8/layout/list1"/>
    <dgm:cxn modelId="{A8A7FFF7-E440-41D7-8B29-0EBC567186F1}" type="presParOf" srcId="{4E1B5EE3-CE99-439D-A082-5744A2744F0C}" destId="{9561577D-3985-4228-88A6-D810C2C579E0}" srcOrd="4" destOrd="0" presId="urn:microsoft.com/office/officeart/2005/8/layout/list1"/>
    <dgm:cxn modelId="{D22701A1-832A-4E3C-8F12-00C2194126F5}" type="presParOf" srcId="{9561577D-3985-4228-88A6-D810C2C579E0}" destId="{0AF21B5E-16FB-40A9-A799-926FE6487A10}" srcOrd="0" destOrd="0" presId="urn:microsoft.com/office/officeart/2005/8/layout/list1"/>
    <dgm:cxn modelId="{F44BC4FF-B389-4BF3-A48C-94A0ED1E2093}" type="presParOf" srcId="{9561577D-3985-4228-88A6-D810C2C579E0}" destId="{AADC5AB9-EDC1-4F5D-8123-4F6EF836DD6A}" srcOrd="1" destOrd="0" presId="urn:microsoft.com/office/officeart/2005/8/layout/list1"/>
    <dgm:cxn modelId="{3315E3D8-10DC-48F0-BD89-5633673E325C}" type="presParOf" srcId="{4E1B5EE3-CE99-439D-A082-5744A2744F0C}" destId="{AAFA919A-BD0C-4C7A-830E-38946F500B80}" srcOrd="5" destOrd="0" presId="urn:microsoft.com/office/officeart/2005/8/layout/list1"/>
    <dgm:cxn modelId="{2FEA01CC-5F87-4867-9AD7-7F8D429E3BA1}" type="presParOf" srcId="{4E1B5EE3-CE99-439D-A082-5744A2744F0C}" destId="{DE5CDFCC-80C9-4C21-B35F-AA4B42F17C28}" srcOrd="6" destOrd="0" presId="urn:microsoft.com/office/officeart/2005/8/layout/list1"/>
    <dgm:cxn modelId="{567D03D2-7D75-42A0-944F-92ADD968830F}" type="presParOf" srcId="{4E1B5EE3-CE99-439D-A082-5744A2744F0C}" destId="{7F34DE64-C586-422E-A759-756BCD9FD064}" srcOrd="7" destOrd="0" presId="urn:microsoft.com/office/officeart/2005/8/layout/list1"/>
    <dgm:cxn modelId="{55AD11E4-CC39-438E-99DD-CAA76720A2DD}" type="presParOf" srcId="{4E1B5EE3-CE99-439D-A082-5744A2744F0C}" destId="{2A600594-DE11-42CC-9AED-FC4F3AFD5AF5}" srcOrd="8" destOrd="0" presId="urn:microsoft.com/office/officeart/2005/8/layout/list1"/>
    <dgm:cxn modelId="{418C28C8-80AF-43A0-B0E0-DCA860559E26}" type="presParOf" srcId="{2A600594-DE11-42CC-9AED-FC4F3AFD5AF5}" destId="{43855795-4295-413B-8DFB-AFAD714F5CDB}" srcOrd="0" destOrd="0" presId="urn:microsoft.com/office/officeart/2005/8/layout/list1"/>
    <dgm:cxn modelId="{91525032-2CD6-4A00-BB5A-DD9928516EFC}" type="presParOf" srcId="{2A600594-DE11-42CC-9AED-FC4F3AFD5AF5}" destId="{CFD60398-181B-4692-8592-0C9D45BCE60E}" srcOrd="1" destOrd="0" presId="urn:microsoft.com/office/officeart/2005/8/layout/list1"/>
    <dgm:cxn modelId="{B514A484-8E2C-465F-A310-56834DC14151}" type="presParOf" srcId="{4E1B5EE3-CE99-439D-A082-5744A2744F0C}" destId="{FF3090E0-0A60-4887-B69D-72CCF087E959}" srcOrd="9" destOrd="0" presId="urn:microsoft.com/office/officeart/2005/8/layout/list1"/>
    <dgm:cxn modelId="{16C92633-B998-4904-B316-0930DBD9B4DA}" type="presParOf" srcId="{4E1B5EE3-CE99-439D-A082-5744A2744F0C}" destId="{D909C995-FD79-4D73-8DF3-630F096781D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D468C-3AE6-4886-B9E5-49586944CC12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257841F-280F-4C6F-BFA8-1B8BA13E5342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Planning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881810A2-8987-4AB3-9C0A-A1B4D78C5AB2}" type="parTrans" cxnId="{E39F3B66-8A65-4349-B84E-F27104975D8C}">
      <dgm:prSet/>
      <dgm:spPr/>
      <dgm:t>
        <a:bodyPr/>
        <a:lstStyle/>
        <a:p>
          <a:endParaRPr lang="en-US" sz="2000"/>
        </a:p>
      </dgm:t>
    </dgm:pt>
    <dgm:pt modelId="{1B311DFA-EBE6-407F-82CE-AC7D0ECD607A}" type="sibTrans" cxnId="{E39F3B66-8A65-4349-B84E-F27104975D8C}">
      <dgm:prSet/>
      <dgm:spPr/>
      <dgm:t>
        <a:bodyPr/>
        <a:lstStyle/>
        <a:p>
          <a:endParaRPr lang="en-US" sz="2000"/>
        </a:p>
      </dgm:t>
    </dgm:pt>
    <dgm:pt modelId="{322BBA60-A67E-42BB-9F04-27536B02EE16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The auditor prepares an audit plan, identifies key risks, and gathers preliminary information about the organization.</a:t>
          </a:r>
        </a:p>
      </dgm:t>
    </dgm:pt>
    <dgm:pt modelId="{DCF13348-4224-474B-B2CE-097F6856804B}" type="parTrans" cxnId="{5C67BCC5-3411-4FFD-A69D-A3F528FC22D2}">
      <dgm:prSet/>
      <dgm:spPr/>
      <dgm:t>
        <a:bodyPr/>
        <a:lstStyle/>
        <a:p>
          <a:endParaRPr lang="en-US" sz="2000"/>
        </a:p>
      </dgm:t>
    </dgm:pt>
    <dgm:pt modelId="{732032BF-C6C7-410B-9914-86C3A9038D97}" type="sibTrans" cxnId="{5C67BCC5-3411-4FFD-A69D-A3F528FC22D2}">
      <dgm:prSet/>
      <dgm:spPr/>
      <dgm:t>
        <a:bodyPr/>
        <a:lstStyle/>
        <a:p>
          <a:endParaRPr lang="en-US" sz="2000"/>
        </a:p>
      </dgm:t>
    </dgm:pt>
    <dgm:pt modelId="{9357DA80-A85D-4D4A-8C52-137D12C47DDF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Fieldwork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C5BCA36-7F98-499E-B5C4-777A55696A9A}" type="parTrans" cxnId="{F3EF23A8-D024-4F57-876C-B5E9A72CAC57}">
      <dgm:prSet/>
      <dgm:spPr/>
      <dgm:t>
        <a:bodyPr/>
        <a:lstStyle/>
        <a:p>
          <a:endParaRPr lang="en-US" sz="2000"/>
        </a:p>
      </dgm:t>
    </dgm:pt>
    <dgm:pt modelId="{488C0ABF-EF9B-46F4-8438-6489873752E2}" type="sibTrans" cxnId="{F3EF23A8-D024-4F57-876C-B5E9A72CAC57}">
      <dgm:prSet/>
      <dgm:spPr/>
      <dgm:t>
        <a:bodyPr/>
        <a:lstStyle/>
        <a:p>
          <a:endParaRPr lang="en-US" sz="2000"/>
        </a:p>
      </dgm:t>
    </dgm:pt>
    <dgm:pt modelId="{4EBAB7CA-C3D9-492C-9628-D200C655CD35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The auditor performs tests and procedures to gather evidence, examines records, and verifies financial statements.</a:t>
          </a:r>
        </a:p>
      </dgm:t>
    </dgm:pt>
    <dgm:pt modelId="{D2051648-63DB-4AFE-B4E2-D3C161777FB5}" type="parTrans" cxnId="{A6BFF9CB-AE29-46A1-8C2D-99BBFC5CB1E1}">
      <dgm:prSet/>
      <dgm:spPr/>
      <dgm:t>
        <a:bodyPr/>
        <a:lstStyle/>
        <a:p>
          <a:endParaRPr lang="en-US" sz="2000"/>
        </a:p>
      </dgm:t>
    </dgm:pt>
    <dgm:pt modelId="{6C0C3024-315E-41C3-AC0A-33879706D81E}" type="sibTrans" cxnId="{A6BFF9CB-AE29-46A1-8C2D-99BBFC5CB1E1}">
      <dgm:prSet/>
      <dgm:spPr/>
      <dgm:t>
        <a:bodyPr/>
        <a:lstStyle/>
        <a:p>
          <a:endParaRPr lang="en-US" sz="2000"/>
        </a:p>
      </dgm:t>
    </dgm:pt>
    <dgm:pt modelId="{1A07E5DD-DC15-4ED0-ADB3-8E4ED23F813F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Reporting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54422AA-1F09-4ED9-8420-8B8E70C941F4}" type="parTrans" cxnId="{347D4A63-43B5-4F64-AE8A-BD3FCE97622E}">
      <dgm:prSet/>
      <dgm:spPr/>
      <dgm:t>
        <a:bodyPr/>
        <a:lstStyle/>
        <a:p>
          <a:endParaRPr lang="en-US" sz="2000"/>
        </a:p>
      </dgm:t>
    </dgm:pt>
    <dgm:pt modelId="{0C82A98A-E525-4BA9-93B8-D8F5DFE9226D}" type="sibTrans" cxnId="{347D4A63-43B5-4F64-AE8A-BD3FCE97622E}">
      <dgm:prSet/>
      <dgm:spPr/>
      <dgm:t>
        <a:bodyPr/>
        <a:lstStyle/>
        <a:p>
          <a:endParaRPr lang="en-US" sz="2000"/>
        </a:p>
      </dgm:t>
    </dgm:pt>
    <dgm:pt modelId="{9188C921-C871-4C75-AC15-F9825821A757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After completing the audit, the auditor prepares an audit report, offering an opinion on the financial statements.</a:t>
          </a:r>
        </a:p>
      </dgm:t>
    </dgm:pt>
    <dgm:pt modelId="{E64D598C-15D9-4E5D-BEF7-4EB578FEE91E}" type="parTrans" cxnId="{ED75C867-3D73-49CB-B4DA-2EF8491D6384}">
      <dgm:prSet/>
      <dgm:spPr/>
      <dgm:t>
        <a:bodyPr/>
        <a:lstStyle/>
        <a:p>
          <a:endParaRPr lang="en-US" sz="2000"/>
        </a:p>
      </dgm:t>
    </dgm:pt>
    <dgm:pt modelId="{59D43082-F525-45F7-949A-74D06959725A}" type="sibTrans" cxnId="{ED75C867-3D73-49CB-B4DA-2EF8491D6384}">
      <dgm:prSet/>
      <dgm:spPr/>
      <dgm:t>
        <a:bodyPr/>
        <a:lstStyle/>
        <a:p>
          <a:endParaRPr lang="en-US" sz="2000"/>
        </a:p>
      </dgm:t>
    </dgm:pt>
    <dgm:pt modelId="{DD4646C4-B8C4-42C5-AE0A-795F3F8FBB9B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Follow-up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8BD9855B-B0BE-4B8E-AFC1-F40CBA6037B2}" type="parTrans" cxnId="{1381DBAA-1EFB-4DCA-96EC-605D4ADF991F}">
      <dgm:prSet/>
      <dgm:spPr/>
      <dgm:t>
        <a:bodyPr/>
        <a:lstStyle/>
        <a:p>
          <a:endParaRPr lang="en-US" sz="2000"/>
        </a:p>
      </dgm:t>
    </dgm:pt>
    <dgm:pt modelId="{C298CEA8-40E5-4A68-908C-9D0AB57C7B0E}" type="sibTrans" cxnId="{1381DBAA-1EFB-4DCA-96EC-605D4ADF991F}">
      <dgm:prSet/>
      <dgm:spPr/>
      <dgm:t>
        <a:bodyPr/>
        <a:lstStyle/>
        <a:p>
          <a:endParaRPr lang="en-US" sz="2000"/>
        </a:p>
      </dgm:t>
    </dgm:pt>
    <dgm:pt modelId="{04A954D6-2E69-4709-AB06-E54625795222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The auditor may recommend corrective actions or improvements and follow up on the implementation of suggestions.</a:t>
          </a:r>
        </a:p>
      </dgm:t>
    </dgm:pt>
    <dgm:pt modelId="{6E5C121A-84FD-40EC-A35F-917FCC915699}" type="parTrans" cxnId="{FEEB1A8B-2744-410E-B111-D2CC72D804C6}">
      <dgm:prSet/>
      <dgm:spPr/>
      <dgm:t>
        <a:bodyPr/>
        <a:lstStyle/>
        <a:p>
          <a:endParaRPr lang="en-US" sz="2000"/>
        </a:p>
      </dgm:t>
    </dgm:pt>
    <dgm:pt modelId="{4B648F95-0954-4A01-A2D3-70445E596F32}" type="sibTrans" cxnId="{FEEB1A8B-2744-410E-B111-D2CC72D804C6}">
      <dgm:prSet/>
      <dgm:spPr/>
      <dgm:t>
        <a:bodyPr/>
        <a:lstStyle/>
        <a:p>
          <a:endParaRPr lang="en-US" sz="2000"/>
        </a:p>
      </dgm:t>
    </dgm:pt>
    <dgm:pt modelId="{9C3BADD4-932C-42E5-9E92-835E70D32463}" type="pres">
      <dgm:prSet presAssocID="{914D468C-3AE6-4886-B9E5-49586944CC12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12F856D6-8995-4DD7-9EF0-0187F3B3F5BE}" type="pres">
      <dgm:prSet presAssocID="{DD4646C4-B8C4-42C5-AE0A-795F3F8FBB9B}" presName="Accent4" presStyleCnt="0"/>
      <dgm:spPr/>
    </dgm:pt>
    <dgm:pt modelId="{E99ACDCD-C2A3-40F0-BA94-3A6E7FCAD959}" type="pres">
      <dgm:prSet presAssocID="{DD4646C4-B8C4-42C5-AE0A-795F3F8FBB9B}" presName="Accent" presStyleLbl="node1" presStyleIdx="0" presStyleCnt="4"/>
      <dgm:spPr/>
    </dgm:pt>
    <dgm:pt modelId="{2C33845C-CD89-4D02-94AD-C8E6A565CA6B}" type="pres">
      <dgm:prSet presAssocID="{DD4646C4-B8C4-42C5-AE0A-795F3F8FBB9B}" presName="ParentBackground4" presStyleCnt="0"/>
      <dgm:spPr/>
    </dgm:pt>
    <dgm:pt modelId="{733677D7-A3F0-4136-B84A-2696E1CAE84B}" type="pres">
      <dgm:prSet presAssocID="{DD4646C4-B8C4-42C5-AE0A-795F3F8FBB9B}" presName="ParentBackground" presStyleLbl="fgAcc1" presStyleIdx="0" presStyleCnt="4"/>
      <dgm:spPr/>
    </dgm:pt>
    <dgm:pt modelId="{8F539514-7CCD-4774-A046-E972D8862D16}" type="pres">
      <dgm:prSet presAssocID="{DD4646C4-B8C4-42C5-AE0A-795F3F8FBB9B}" presName="Child4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5F4C062F-30EF-409F-8981-7CBF344E5DFD}" type="pres">
      <dgm:prSet presAssocID="{DD4646C4-B8C4-42C5-AE0A-795F3F8FBB9B}" presName="Parent4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0DD9C0CC-5F6B-440E-AEE2-961DA88D1AAA}" type="pres">
      <dgm:prSet presAssocID="{1A07E5DD-DC15-4ED0-ADB3-8E4ED23F813F}" presName="Accent3" presStyleCnt="0"/>
      <dgm:spPr/>
    </dgm:pt>
    <dgm:pt modelId="{DA91981D-7D95-4D67-9E6F-766A6CC541C8}" type="pres">
      <dgm:prSet presAssocID="{1A07E5DD-DC15-4ED0-ADB3-8E4ED23F813F}" presName="Accent" presStyleLbl="node1" presStyleIdx="1" presStyleCnt="4"/>
      <dgm:spPr/>
    </dgm:pt>
    <dgm:pt modelId="{AAE6475E-51CF-42EB-B0E0-3EE21D7327A0}" type="pres">
      <dgm:prSet presAssocID="{1A07E5DD-DC15-4ED0-ADB3-8E4ED23F813F}" presName="ParentBackground3" presStyleCnt="0"/>
      <dgm:spPr/>
    </dgm:pt>
    <dgm:pt modelId="{DD6B399F-B192-4A4E-8781-0DDC76156E89}" type="pres">
      <dgm:prSet presAssocID="{1A07E5DD-DC15-4ED0-ADB3-8E4ED23F813F}" presName="ParentBackground" presStyleLbl="fgAcc1" presStyleIdx="1" presStyleCnt="4"/>
      <dgm:spPr/>
    </dgm:pt>
    <dgm:pt modelId="{C75E5C32-EE10-4815-B50A-F4D8CFDF5AAC}" type="pres">
      <dgm:prSet presAssocID="{1A07E5DD-DC15-4ED0-ADB3-8E4ED23F813F}" presName="Child3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C2C4E4CF-459C-4728-A095-5FC3913FA6BC}" type="pres">
      <dgm:prSet presAssocID="{1A07E5DD-DC15-4ED0-ADB3-8E4ED23F813F}" presName="Parent3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341748B4-6CBA-4144-8EDA-B6CF669F92BE}" type="pres">
      <dgm:prSet presAssocID="{9357DA80-A85D-4D4A-8C52-137D12C47DDF}" presName="Accent2" presStyleCnt="0"/>
      <dgm:spPr/>
    </dgm:pt>
    <dgm:pt modelId="{8FA6FAA6-FB67-4C84-90E7-A851BA015C66}" type="pres">
      <dgm:prSet presAssocID="{9357DA80-A85D-4D4A-8C52-137D12C47DDF}" presName="Accent" presStyleLbl="node1" presStyleIdx="2" presStyleCnt="4"/>
      <dgm:spPr/>
    </dgm:pt>
    <dgm:pt modelId="{F0D7448C-A500-422B-B412-3CA432DEE975}" type="pres">
      <dgm:prSet presAssocID="{9357DA80-A85D-4D4A-8C52-137D12C47DDF}" presName="ParentBackground2" presStyleCnt="0"/>
      <dgm:spPr/>
    </dgm:pt>
    <dgm:pt modelId="{681F5834-B9C9-430B-982E-A6F9F6B7FD30}" type="pres">
      <dgm:prSet presAssocID="{9357DA80-A85D-4D4A-8C52-137D12C47DDF}" presName="ParentBackground" presStyleLbl="fgAcc1" presStyleIdx="2" presStyleCnt="4"/>
      <dgm:spPr/>
    </dgm:pt>
    <dgm:pt modelId="{44CE6A41-38EE-4EF3-B19F-01AC770CF01C}" type="pres">
      <dgm:prSet presAssocID="{9357DA80-A85D-4D4A-8C52-137D12C47DDF}" presName="Child2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1677EDFD-3D46-4001-873A-338778E1F40E}" type="pres">
      <dgm:prSet presAssocID="{9357DA80-A85D-4D4A-8C52-137D12C47DDF}" presName="Parent2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8CA51161-36F2-4762-9F01-8A9C3C99F89F}" type="pres">
      <dgm:prSet presAssocID="{A257841F-280F-4C6F-BFA8-1B8BA13E5342}" presName="Accent1" presStyleCnt="0"/>
      <dgm:spPr/>
    </dgm:pt>
    <dgm:pt modelId="{04AA515E-90D0-4584-9164-A9AC6DEA98B7}" type="pres">
      <dgm:prSet presAssocID="{A257841F-280F-4C6F-BFA8-1B8BA13E5342}" presName="Accent" presStyleLbl="node1" presStyleIdx="3" presStyleCnt="4"/>
      <dgm:spPr/>
    </dgm:pt>
    <dgm:pt modelId="{BED51498-2409-4B39-9841-3B86432D5365}" type="pres">
      <dgm:prSet presAssocID="{A257841F-280F-4C6F-BFA8-1B8BA13E5342}" presName="ParentBackground1" presStyleCnt="0"/>
      <dgm:spPr/>
    </dgm:pt>
    <dgm:pt modelId="{9456F11F-ECFD-4C51-BDC5-ECC948C8F66F}" type="pres">
      <dgm:prSet presAssocID="{A257841F-280F-4C6F-BFA8-1B8BA13E5342}" presName="ParentBackground" presStyleLbl="fgAcc1" presStyleIdx="3" presStyleCnt="4"/>
      <dgm:spPr/>
    </dgm:pt>
    <dgm:pt modelId="{76D0EC17-FB97-41D6-B4AA-A9CE186966A2}" type="pres">
      <dgm:prSet presAssocID="{A257841F-280F-4C6F-BFA8-1B8BA13E5342}" presName="Child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1502D407-4BE3-4D39-9D59-64A8853415DB}" type="pres">
      <dgm:prSet presAssocID="{A257841F-280F-4C6F-BFA8-1B8BA13E5342}" presName="Parent1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2C84DA24-0416-4778-A89C-67A125BBF2DC}" type="presOf" srcId="{DD4646C4-B8C4-42C5-AE0A-795F3F8FBB9B}" destId="{733677D7-A3F0-4136-B84A-2696E1CAE84B}" srcOrd="0" destOrd="0" presId="urn:microsoft.com/office/officeart/2011/layout/CircleProcess"/>
    <dgm:cxn modelId="{93D88626-F87B-4D31-B693-1A750011F123}" type="presOf" srcId="{A257841F-280F-4C6F-BFA8-1B8BA13E5342}" destId="{9456F11F-ECFD-4C51-BDC5-ECC948C8F66F}" srcOrd="0" destOrd="0" presId="urn:microsoft.com/office/officeart/2011/layout/CircleProcess"/>
    <dgm:cxn modelId="{795F2335-9C1F-488D-AB02-6DA3E74540DF}" type="presOf" srcId="{9357DA80-A85D-4D4A-8C52-137D12C47DDF}" destId="{1677EDFD-3D46-4001-873A-338778E1F40E}" srcOrd="1" destOrd="0" presId="urn:microsoft.com/office/officeart/2011/layout/CircleProcess"/>
    <dgm:cxn modelId="{4D4B103A-33D9-4524-A99F-D7C4364C018E}" type="presOf" srcId="{9357DA80-A85D-4D4A-8C52-137D12C47DDF}" destId="{681F5834-B9C9-430B-982E-A6F9F6B7FD30}" srcOrd="0" destOrd="0" presId="urn:microsoft.com/office/officeart/2011/layout/CircleProcess"/>
    <dgm:cxn modelId="{13C6F13B-0920-4DB4-B7C2-D6009BD99263}" type="presOf" srcId="{9188C921-C871-4C75-AC15-F9825821A757}" destId="{C75E5C32-EE10-4815-B50A-F4D8CFDF5AAC}" srcOrd="0" destOrd="0" presId="urn:microsoft.com/office/officeart/2011/layout/CircleProcess"/>
    <dgm:cxn modelId="{1CBFB962-DC9D-4F0B-84A8-CE796DC6CE88}" type="presOf" srcId="{DD4646C4-B8C4-42C5-AE0A-795F3F8FBB9B}" destId="{5F4C062F-30EF-409F-8981-7CBF344E5DFD}" srcOrd="1" destOrd="0" presId="urn:microsoft.com/office/officeart/2011/layout/CircleProcess"/>
    <dgm:cxn modelId="{347D4A63-43B5-4F64-AE8A-BD3FCE97622E}" srcId="{914D468C-3AE6-4886-B9E5-49586944CC12}" destId="{1A07E5DD-DC15-4ED0-ADB3-8E4ED23F813F}" srcOrd="2" destOrd="0" parTransId="{154422AA-1F09-4ED9-8420-8B8E70C941F4}" sibTransId="{0C82A98A-E525-4BA9-93B8-D8F5DFE9226D}"/>
    <dgm:cxn modelId="{E39F3B66-8A65-4349-B84E-F27104975D8C}" srcId="{914D468C-3AE6-4886-B9E5-49586944CC12}" destId="{A257841F-280F-4C6F-BFA8-1B8BA13E5342}" srcOrd="0" destOrd="0" parTransId="{881810A2-8987-4AB3-9C0A-A1B4D78C5AB2}" sibTransId="{1B311DFA-EBE6-407F-82CE-AC7D0ECD607A}"/>
    <dgm:cxn modelId="{ED75C867-3D73-49CB-B4DA-2EF8491D6384}" srcId="{1A07E5DD-DC15-4ED0-ADB3-8E4ED23F813F}" destId="{9188C921-C871-4C75-AC15-F9825821A757}" srcOrd="0" destOrd="0" parTransId="{E64D598C-15D9-4E5D-BEF7-4EB578FEE91E}" sibTransId="{59D43082-F525-45F7-949A-74D06959725A}"/>
    <dgm:cxn modelId="{E264A44D-9846-46CE-852C-8B557A50D340}" type="presOf" srcId="{1A07E5DD-DC15-4ED0-ADB3-8E4ED23F813F}" destId="{C2C4E4CF-459C-4728-A095-5FC3913FA6BC}" srcOrd="1" destOrd="0" presId="urn:microsoft.com/office/officeart/2011/layout/CircleProcess"/>
    <dgm:cxn modelId="{77AB9B7E-0C25-438A-A924-C56DA4316CBD}" type="presOf" srcId="{914D468C-3AE6-4886-B9E5-49586944CC12}" destId="{9C3BADD4-932C-42E5-9E92-835E70D32463}" srcOrd="0" destOrd="0" presId="urn:microsoft.com/office/officeart/2011/layout/CircleProcess"/>
    <dgm:cxn modelId="{FEEB1A8B-2744-410E-B111-D2CC72D804C6}" srcId="{DD4646C4-B8C4-42C5-AE0A-795F3F8FBB9B}" destId="{04A954D6-2E69-4709-AB06-E54625795222}" srcOrd="0" destOrd="0" parTransId="{6E5C121A-84FD-40EC-A35F-917FCC915699}" sibTransId="{4B648F95-0954-4A01-A2D3-70445E596F32}"/>
    <dgm:cxn modelId="{262AB1A3-22BD-49BF-9F65-49BD702DED36}" type="presOf" srcId="{322BBA60-A67E-42BB-9F04-27536B02EE16}" destId="{76D0EC17-FB97-41D6-B4AA-A9CE186966A2}" srcOrd="0" destOrd="0" presId="urn:microsoft.com/office/officeart/2011/layout/CircleProcess"/>
    <dgm:cxn modelId="{F3EF23A8-D024-4F57-876C-B5E9A72CAC57}" srcId="{914D468C-3AE6-4886-B9E5-49586944CC12}" destId="{9357DA80-A85D-4D4A-8C52-137D12C47DDF}" srcOrd="1" destOrd="0" parTransId="{1C5BCA36-7F98-499E-B5C4-777A55696A9A}" sibTransId="{488C0ABF-EF9B-46F4-8438-6489873752E2}"/>
    <dgm:cxn modelId="{1381DBAA-1EFB-4DCA-96EC-605D4ADF991F}" srcId="{914D468C-3AE6-4886-B9E5-49586944CC12}" destId="{DD4646C4-B8C4-42C5-AE0A-795F3F8FBB9B}" srcOrd="3" destOrd="0" parTransId="{8BD9855B-B0BE-4B8E-AFC1-F40CBA6037B2}" sibTransId="{C298CEA8-40E5-4A68-908C-9D0AB57C7B0E}"/>
    <dgm:cxn modelId="{1DD21EAE-E2DE-4E25-BC60-F3FFC041AFD6}" type="presOf" srcId="{4EBAB7CA-C3D9-492C-9628-D200C655CD35}" destId="{44CE6A41-38EE-4EF3-B19F-01AC770CF01C}" srcOrd="0" destOrd="0" presId="urn:microsoft.com/office/officeart/2011/layout/CircleProcess"/>
    <dgm:cxn modelId="{D741B6C1-0BC5-4181-820F-79DE42C7F7A0}" type="presOf" srcId="{1A07E5DD-DC15-4ED0-ADB3-8E4ED23F813F}" destId="{DD6B399F-B192-4A4E-8781-0DDC76156E89}" srcOrd="0" destOrd="0" presId="urn:microsoft.com/office/officeart/2011/layout/CircleProcess"/>
    <dgm:cxn modelId="{5C67BCC5-3411-4FFD-A69D-A3F528FC22D2}" srcId="{A257841F-280F-4C6F-BFA8-1B8BA13E5342}" destId="{322BBA60-A67E-42BB-9F04-27536B02EE16}" srcOrd="0" destOrd="0" parTransId="{DCF13348-4224-474B-B2CE-097F6856804B}" sibTransId="{732032BF-C6C7-410B-9914-86C3A9038D97}"/>
    <dgm:cxn modelId="{A6BFF9CB-AE29-46A1-8C2D-99BBFC5CB1E1}" srcId="{9357DA80-A85D-4D4A-8C52-137D12C47DDF}" destId="{4EBAB7CA-C3D9-492C-9628-D200C655CD35}" srcOrd="0" destOrd="0" parTransId="{D2051648-63DB-4AFE-B4E2-D3C161777FB5}" sibTransId="{6C0C3024-315E-41C3-AC0A-33879706D81E}"/>
    <dgm:cxn modelId="{14D015D6-9D1A-4FA2-9135-88592C58764F}" type="presOf" srcId="{04A954D6-2E69-4709-AB06-E54625795222}" destId="{8F539514-7CCD-4774-A046-E972D8862D16}" srcOrd="0" destOrd="0" presId="urn:microsoft.com/office/officeart/2011/layout/CircleProcess"/>
    <dgm:cxn modelId="{D68054DC-A793-426C-B888-AABF6C38528B}" type="presOf" srcId="{A257841F-280F-4C6F-BFA8-1B8BA13E5342}" destId="{1502D407-4BE3-4D39-9D59-64A8853415DB}" srcOrd="1" destOrd="0" presId="urn:microsoft.com/office/officeart/2011/layout/CircleProcess"/>
    <dgm:cxn modelId="{B55FCEB1-B8D8-4E26-A1DE-091986463FAB}" type="presParOf" srcId="{9C3BADD4-932C-42E5-9E92-835E70D32463}" destId="{12F856D6-8995-4DD7-9EF0-0187F3B3F5BE}" srcOrd="0" destOrd="0" presId="urn:microsoft.com/office/officeart/2011/layout/CircleProcess"/>
    <dgm:cxn modelId="{E5781630-FF60-4568-B142-EAE3BC83AB0A}" type="presParOf" srcId="{12F856D6-8995-4DD7-9EF0-0187F3B3F5BE}" destId="{E99ACDCD-C2A3-40F0-BA94-3A6E7FCAD959}" srcOrd="0" destOrd="0" presId="urn:microsoft.com/office/officeart/2011/layout/CircleProcess"/>
    <dgm:cxn modelId="{C68BF51A-038D-4C8B-A884-CA961A29CBE5}" type="presParOf" srcId="{9C3BADD4-932C-42E5-9E92-835E70D32463}" destId="{2C33845C-CD89-4D02-94AD-C8E6A565CA6B}" srcOrd="1" destOrd="0" presId="urn:microsoft.com/office/officeart/2011/layout/CircleProcess"/>
    <dgm:cxn modelId="{B0ED1693-9D1F-492F-837B-77733B2FA698}" type="presParOf" srcId="{2C33845C-CD89-4D02-94AD-C8E6A565CA6B}" destId="{733677D7-A3F0-4136-B84A-2696E1CAE84B}" srcOrd="0" destOrd="0" presId="urn:microsoft.com/office/officeart/2011/layout/CircleProcess"/>
    <dgm:cxn modelId="{CA673F44-F0FC-4494-BB26-C90E10855608}" type="presParOf" srcId="{9C3BADD4-932C-42E5-9E92-835E70D32463}" destId="{8F539514-7CCD-4774-A046-E972D8862D16}" srcOrd="2" destOrd="0" presId="urn:microsoft.com/office/officeart/2011/layout/CircleProcess"/>
    <dgm:cxn modelId="{6359B8FD-002E-4AD0-8519-1CF51DA6E478}" type="presParOf" srcId="{9C3BADD4-932C-42E5-9E92-835E70D32463}" destId="{5F4C062F-30EF-409F-8981-7CBF344E5DFD}" srcOrd="3" destOrd="0" presId="urn:microsoft.com/office/officeart/2011/layout/CircleProcess"/>
    <dgm:cxn modelId="{854C3240-48D3-41A2-8F78-E5D1101AB31A}" type="presParOf" srcId="{9C3BADD4-932C-42E5-9E92-835E70D32463}" destId="{0DD9C0CC-5F6B-440E-AEE2-961DA88D1AAA}" srcOrd="4" destOrd="0" presId="urn:microsoft.com/office/officeart/2011/layout/CircleProcess"/>
    <dgm:cxn modelId="{9D77709B-3101-4452-B37E-9657DDE0B64B}" type="presParOf" srcId="{0DD9C0CC-5F6B-440E-AEE2-961DA88D1AAA}" destId="{DA91981D-7D95-4D67-9E6F-766A6CC541C8}" srcOrd="0" destOrd="0" presId="urn:microsoft.com/office/officeart/2011/layout/CircleProcess"/>
    <dgm:cxn modelId="{59F71B06-7E09-47A2-9D84-966E8EAD27B4}" type="presParOf" srcId="{9C3BADD4-932C-42E5-9E92-835E70D32463}" destId="{AAE6475E-51CF-42EB-B0E0-3EE21D7327A0}" srcOrd="5" destOrd="0" presId="urn:microsoft.com/office/officeart/2011/layout/CircleProcess"/>
    <dgm:cxn modelId="{67A4ED5B-63F8-46C4-B244-862894826B6B}" type="presParOf" srcId="{AAE6475E-51CF-42EB-B0E0-3EE21D7327A0}" destId="{DD6B399F-B192-4A4E-8781-0DDC76156E89}" srcOrd="0" destOrd="0" presId="urn:microsoft.com/office/officeart/2011/layout/CircleProcess"/>
    <dgm:cxn modelId="{4C3625F7-12FC-4C37-8E9D-82EC14877948}" type="presParOf" srcId="{9C3BADD4-932C-42E5-9E92-835E70D32463}" destId="{C75E5C32-EE10-4815-B50A-F4D8CFDF5AAC}" srcOrd="6" destOrd="0" presId="urn:microsoft.com/office/officeart/2011/layout/CircleProcess"/>
    <dgm:cxn modelId="{DDBF8893-BE05-41A2-952B-44BCC14198F6}" type="presParOf" srcId="{9C3BADD4-932C-42E5-9E92-835E70D32463}" destId="{C2C4E4CF-459C-4728-A095-5FC3913FA6BC}" srcOrd="7" destOrd="0" presId="urn:microsoft.com/office/officeart/2011/layout/CircleProcess"/>
    <dgm:cxn modelId="{4A5DE54C-0F6A-4C6B-B89E-67EB352EB0C8}" type="presParOf" srcId="{9C3BADD4-932C-42E5-9E92-835E70D32463}" destId="{341748B4-6CBA-4144-8EDA-B6CF669F92BE}" srcOrd="8" destOrd="0" presId="urn:microsoft.com/office/officeart/2011/layout/CircleProcess"/>
    <dgm:cxn modelId="{F6D1F964-24D3-450F-B3E8-3C2245806187}" type="presParOf" srcId="{341748B4-6CBA-4144-8EDA-B6CF669F92BE}" destId="{8FA6FAA6-FB67-4C84-90E7-A851BA015C66}" srcOrd="0" destOrd="0" presId="urn:microsoft.com/office/officeart/2011/layout/CircleProcess"/>
    <dgm:cxn modelId="{9B395C23-C52D-4469-A592-B71BA5A425D8}" type="presParOf" srcId="{9C3BADD4-932C-42E5-9E92-835E70D32463}" destId="{F0D7448C-A500-422B-B412-3CA432DEE975}" srcOrd="9" destOrd="0" presId="urn:microsoft.com/office/officeart/2011/layout/CircleProcess"/>
    <dgm:cxn modelId="{72A7DDF3-8766-4E03-BE83-A342D459A2F1}" type="presParOf" srcId="{F0D7448C-A500-422B-B412-3CA432DEE975}" destId="{681F5834-B9C9-430B-982E-A6F9F6B7FD30}" srcOrd="0" destOrd="0" presId="urn:microsoft.com/office/officeart/2011/layout/CircleProcess"/>
    <dgm:cxn modelId="{53E151A5-2357-4A58-9EC4-987E7C5E6E29}" type="presParOf" srcId="{9C3BADD4-932C-42E5-9E92-835E70D32463}" destId="{44CE6A41-38EE-4EF3-B19F-01AC770CF01C}" srcOrd="10" destOrd="0" presId="urn:microsoft.com/office/officeart/2011/layout/CircleProcess"/>
    <dgm:cxn modelId="{AC5079E3-4BD9-4C2F-8025-1410F45336A0}" type="presParOf" srcId="{9C3BADD4-932C-42E5-9E92-835E70D32463}" destId="{1677EDFD-3D46-4001-873A-338778E1F40E}" srcOrd="11" destOrd="0" presId="urn:microsoft.com/office/officeart/2011/layout/CircleProcess"/>
    <dgm:cxn modelId="{22B6592C-72A3-4CF8-BCD2-2943368E363A}" type="presParOf" srcId="{9C3BADD4-932C-42E5-9E92-835E70D32463}" destId="{8CA51161-36F2-4762-9F01-8A9C3C99F89F}" srcOrd="12" destOrd="0" presId="urn:microsoft.com/office/officeart/2011/layout/CircleProcess"/>
    <dgm:cxn modelId="{16C7663D-AA54-4A5E-8A89-24B115DA645B}" type="presParOf" srcId="{8CA51161-36F2-4762-9F01-8A9C3C99F89F}" destId="{04AA515E-90D0-4584-9164-A9AC6DEA98B7}" srcOrd="0" destOrd="0" presId="urn:microsoft.com/office/officeart/2011/layout/CircleProcess"/>
    <dgm:cxn modelId="{7E18F6A4-8B87-4F56-8792-861713C68CCA}" type="presParOf" srcId="{9C3BADD4-932C-42E5-9E92-835E70D32463}" destId="{BED51498-2409-4B39-9841-3B86432D5365}" srcOrd="13" destOrd="0" presId="urn:microsoft.com/office/officeart/2011/layout/CircleProcess"/>
    <dgm:cxn modelId="{B57F05F2-946D-4C67-9DA2-902093C22F4B}" type="presParOf" srcId="{BED51498-2409-4B39-9841-3B86432D5365}" destId="{9456F11F-ECFD-4C51-BDC5-ECC948C8F66F}" srcOrd="0" destOrd="0" presId="urn:microsoft.com/office/officeart/2011/layout/CircleProcess"/>
    <dgm:cxn modelId="{D893C51C-8E9E-49DE-A643-6C901E41D389}" type="presParOf" srcId="{9C3BADD4-932C-42E5-9E92-835E70D32463}" destId="{76D0EC17-FB97-41D6-B4AA-A9CE186966A2}" srcOrd="14" destOrd="0" presId="urn:microsoft.com/office/officeart/2011/layout/CircleProcess"/>
    <dgm:cxn modelId="{EEDB075E-0190-4D7D-BD9B-C60C38625724}" type="presParOf" srcId="{9C3BADD4-932C-42E5-9E92-835E70D32463}" destId="{1502D407-4BE3-4D39-9D59-64A8853415DB}" srcOrd="1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12F71D-788E-4746-91B7-C947A5E54704}" type="doc">
      <dgm:prSet loTypeId="urn:diagrams.loki3.com/Bracket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CC72729-7919-42F2-B443-336E3F3CB552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Clean Opinion (Unqualified Opinion)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B3353DB5-9977-42B9-A763-9AFE073C8E23}" type="parTrans" cxnId="{46634A70-DD25-4C93-80BA-01AE8E0B51DA}">
      <dgm:prSet/>
      <dgm:spPr/>
      <dgm:t>
        <a:bodyPr/>
        <a:lstStyle/>
        <a:p>
          <a:endParaRPr lang="en-US"/>
        </a:p>
      </dgm:t>
    </dgm:pt>
    <dgm:pt modelId="{96816AC6-831B-4873-934C-D889B0AA8D05}" type="sibTrans" cxnId="{46634A70-DD25-4C93-80BA-01AE8E0B51DA}">
      <dgm:prSet/>
      <dgm:spPr/>
      <dgm:t>
        <a:bodyPr/>
        <a:lstStyle/>
        <a:p>
          <a:endParaRPr lang="en-US"/>
        </a:p>
      </dgm:t>
    </dgm:pt>
    <dgm:pt modelId="{A76FE030-10D3-41EE-8806-939234D6B670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Indicates that financial statements are presented fairly, without any material misstatements.</a:t>
          </a:r>
        </a:p>
      </dgm:t>
    </dgm:pt>
    <dgm:pt modelId="{CB659906-ADD0-4679-9B43-55CAC8E48648}" type="parTrans" cxnId="{F4484D87-A241-47FF-A16F-3E4E337FA0EF}">
      <dgm:prSet/>
      <dgm:spPr/>
      <dgm:t>
        <a:bodyPr/>
        <a:lstStyle/>
        <a:p>
          <a:endParaRPr lang="en-US"/>
        </a:p>
      </dgm:t>
    </dgm:pt>
    <dgm:pt modelId="{5E17DB5D-5954-48A2-9F02-46881598BB27}" type="sibTrans" cxnId="{F4484D87-A241-47FF-A16F-3E4E337FA0EF}">
      <dgm:prSet/>
      <dgm:spPr/>
      <dgm:t>
        <a:bodyPr/>
        <a:lstStyle/>
        <a:p>
          <a:endParaRPr lang="en-US"/>
        </a:p>
      </dgm:t>
    </dgm:pt>
    <dgm:pt modelId="{89506B46-C7D4-478E-9BA3-02A5EB50C2E3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Qualified Opinion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B24580F-0D87-4FEA-BC71-076EF9A32CE2}" type="parTrans" cxnId="{DC7D9CE7-0AB7-4559-BE39-B17DBDD905A1}">
      <dgm:prSet/>
      <dgm:spPr/>
      <dgm:t>
        <a:bodyPr/>
        <a:lstStyle/>
        <a:p>
          <a:endParaRPr lang="en-US"/>
        </a:p>
      </dgm:t>
    </dgm:pt>
    <dgm:pt modelId="{170D83E6-5C74-4C2C-81BA-5E6B24AB6ABD}" type="sibTrans" cxnId="{DC7D9CE7-0AB7-4559-BE39-B17DBDD905A1}">
      <dgm:prSet/>
      <dgm:spPr/>
      <dgm:t>
        <a:bodyPr/>
        <a:lstStyle/>
        <a:p>
          <a:endParaRPr lang="en-US"/>
        </a:p>
      </dgm:t>
    </dgm:pt>
    <dgm:pt modelId="{615298CA-B682-4204-ABCF-F7EA28FD0FAF}">
      <dgm:prSet custT="1"/>
      <dgm:spPr/>
      <dgm:t>
        <a:bodyPr/>
        <a:lstStyle/>
        <a:p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Issued when there are some discrepancies or limitations in the financial statements but not significant enough to mislead users.</a:t>
          </a:r>
        </a:p>
      </dgm:t>
    </dgm:pt>
    <dgm:pt modelId="{B641DAA0-6B9D-4B00-8088-DE4C55E1C861}" type="parTrans" cxnId="{0DBAE62F-5E6F-47D2-AEA5-99E63A003288}">
      <dgm:prSet/>
      <dgm:spPr/>
      <dgm:t>
        <a:bodyPr/>
        <a:lstStyle/>
        <a:p>
          <a:endParaRPr lang="en-US"/>
        </a:p>
      </dgm:t>
    </dgm:pt>
    <dgm:pt modelId="{ED25FAF8-2371-4DDA-B622-337D677601E7}" type="sibTrans" cxnId="{0DBAE62F-5E6F-47D2-AEA5-99E63A003288}">
      <dgm:prSet/>
      <dgm:spPr/>
      <dgm:t>
        <a:bodyPr/>
        <a:lstStyle/>
        <a:p>
          <a:endParaRPr lang="en-US"/>
        </a:p>
      </dgm:t>
    </dgm:pt>
    <dgm:pt modelId="{86ABB661-0995-4003-AE47-01B3CD0D240A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Adverse Opinion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8D7B4CB7-D98B-4B49-9CBA-C080736AA8F5}" type="parTrans" cxnId="{EB239C2D-CC33-4988-988C-76B77B9F5B6F}">
      <dgm:prSet/>
      <dgm:spPr/>
      <dgm:t>
        <a:bodyPr/>
        <a:lstStyle/>
        <a:p>
          <a:endParaRPr lang="en-US"/>
        </a:p>
      </dgm:t>
    </dgm:pt>
    <dgm:pt modelId="{4589D9C7-D348-40A5-BC01-4F820304FF8B}" type="sibTrans" cxnId="{EB239C2D-CC33-4988-988C-76B77B9F5B6F}">
      <dgm:prSet/>
      <dgm:spPr/>
      <dgm:t>
        <a:bodyPr/>
        <a:lstStyle/>
        <a:p>
          <a:endParaRPr lang="en-US"/>
        </a:p>
      </dgm:t>
    </dgm:pt>
    <dgm:pt modelId="{4020D822-024F-43F0-8ABB-4C2D02764F80}">
      <dgm:prSet custT="1"/>
      <dgm:spPr/>
      <dgm:t>
        <a:bodyPr/>
        <a:lstStyle/>
        <a:p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Given when the auditor finds the financial statements to be materially misstated and misleading.</a:t>
          </a:r>
        </a:p>
      </dgm:t>
    </dgm:pt>
    <dgm:pt modelId="{B35B42BE-1FC8-4789-9611-96AD08F8306B}" type="parTrans" cxnId="{F1F7E8FC-CA6F-477E-97BA-554861EFE30B}">
      <dgm:prSet/>
      <dgm:spPr/>
      <dgm:t>
        <a:bodyPr/>
        <a:lstStyle/>
        <a:p>
          <a:endParaRPr lang="en-US"/>
        </a:p>
      </dgm:t>
    </dgm:pt>
    <dgm:pt modelId="{DBDA399D-1AF9-4870-9C7B-8A4926DC465B}" type="sibTrans" cxnId="{F1F7E8FC-CA6F-477E-97BA-554861EFE30B}">
      <dgm:prSet/>
      <dgm:spPr/>
      <dgm:t>
        <a:bodyPr/>
        <a:lstStyle/>
        <a:p>
          <a:endParaRPr lang="en-US"/>
        </a:p>
      </dgm:t>
    </dgm:pt>
    <dgm:pt modelId="{BF06E99F-AAC8-47D3-BBEB-0258973009DA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Disclaimer of Opinion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8FFEB100-C14E-4C26-BE03-B2985A00064C}" type="parTrans" cxnId="{0BB1F141-08F6-48E8-B37C-2DCD0875DCF0}">
      <dgm:prSet/>
      <dgm:spPr/>
      <dgm:t>
        <a:bodyPr/>
        <a:lstStyle/>
        <a:p>
          <a:endParaRPr lang="en-US"/>
        </a:p>
      </dgm:t>
    </dgm:pt>
    <dgm:pt modelId="{5E246E93-230E-4589-AF4F-22E5B879FF2A}" type="sibTrans" cxnId="{0BB1F141-08F6-48E8-B37C-2DCD0875DCF0}">
      <dgm:prSet/>
      <dgm:spPr/>
      <dgm:t>
        <a:bodyPr/>
        <a:lstStyle/>
        <a:p>
          <a:endParaRPr lang="en-US"/>
        </a:p>
      </dgm:t>
    </dgm:pt>
    <dgm:pt modelId="{3AEDE53F-AEE0-4685-BC84-653E00E61134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Issued when the auditor is unable to form an opinion due to insufficient evidence or other limitations.</a:t>
          </a:r>
        </a:p>
      </dgm:t>
    </dgm:pt>
    <dgm:pt modelId="{4B3204AF-9021-4C17-85FC-E8B2931C96D9}" type="parTrans" cxnId="{2F0D21FB-8E35-4C36-A9CB-7620A0577EFE}">
      <dgm:prSet/>
      <dgm:spPr/>
      <dgm:t>
        <a:bodyPr/>
        <a:lstStyle/>
        <a:p>
          <a:endParaRPr lang="en-US"/>
        </a:p>
      </dgm:t>
    </dgm:pt>
    <dgm:pt modelId="{35EDE484-781F-44BE-B4CB-99200CD73C2C}" type="sibTrans" cxnId="{2F0D21FB-8E35-4C36-A9CB-7620A0577EFE}">
      <dgm:prSet/>
      <dgm:spPr/>
      <dgm:t>
        <a:bodyPr/>
        <a:lstStyle/>
        <a:p>
          <a:endParaRPr lang="en-US"/>
        </a:p>
      </dgm:t>
    </dgm:pt>
    <dgm:pt modelId="{A96EEDB3-59D9-46FB-A73E-6E868661813F}" type="pres">
      <dgm:prSet presAssocID="{9E12F71D-788E-4746-91B7-C947A5E54704}" presName="Name0" presStyleCnt="0">
        <dgm:presLayoutVars>
          <dgm:dir/>
          <dgm:animLvl val="lvl"/>
          <dgm:resizeHandles val="exact"/>
        </dgm:presLayoutVars>
      </dgm:prSet>
      <dgm:spPr/>
    </dgm:pt>
    <dgm:pt modelId="{25E5BAE6-C0DF-4740-958D-7E15580B6809}" type="pres">
      <dgm:prSet presAssocID="{ACC72729-7919-42F2-B443-336E3F3CB552}" presName="linNode" presStyleCnt="0"/>
      <dgm:spPr/>
    </dgm:pt>
    <dgm:pt modelId="{A07D2441-50A7-4FE6-9AC5-A8287883C44A}" type="pres">
      <dgm:prSet presAssocID="{ACC72729-7919-42F2-B443-336E3F3CB552}" presName="parTx" presStyleLbl="revTx" presStyleIdx="0" presStyleCnt="4">
        <dgm:presLayoutVars>
          <dgm:chMax val="1"/>
          <dgm:bulletEnabled val="1"/>
        </dgm:presLayoutVars>
      </dgm:prSet>
      <dgm:spPr/>
    </dgm:pt>
    <dgm:pt modelId="{A32F9F01-E831-47EB-9F31-1F6DAF1B69F1}" type="pres">
      <dgm:prSet presAssocID="{ACC72729-7919-42F2-B443-336E3F3CB552}" presName="bracket" presStyleLbl="parChTrans1D1" presStyleIdx="0" presStyleCnt="4"/>
      <dgm:spPr/>
    </dgm:pt>
    <dgm:pt modelId="{821DA78A-C857-4414-BFCE-C9A1F1A4763C}" type="pres">
      <dgm:prSet presAssocID="{ACC72729-7919-42F2-B443-336E3F3CB552}" presName="spH" presStyleCnt="0"/>
      <dgm:spPr/>
    </dgm:pt>
    <dgm:pt modelId="{115C29BE-7E6C-40C8-997A-D931F7F7F2BA}" type="pres">
      <dgm:prSet presAssocID="{ACC72729-7919-42F2-B443-336E3F3CB552}" presName="desTx" presStyleLbl="node1" presStyleIdx="0" presStyleCnt="4">
        <dgm:presLayoutVars>
          <dgm:bulletEnabled val="1"/>
        </dgm:presLayoutVars>
      </dgm:prSet>
      <dgm:spPr/>
    </dgm:pt>
    <dgm:pt modelId="{5332B318-4C31-473F-B44E-6DAFA1239699}" type="pres">
      <dgm:prSet presAssocID="{96816AC6-831B-4873-934C-D889B0AA8D05}" presName="spV" presStyleCnt="0"/>
      <dgm:spPr/>
    </dgm:pt>
    <dgm:pt modelId="{3A9236A2-C22D-40A6-B02C-4A0C0601C596}" type="pres">
      <dgm:prSet presAssocID="{89506B46-C7D4-478E-9BA3-02A5EB50C2E3}" presName="linNode" presStyleCnt="0"/>
      <dgm:spPr/>
    </dgm:pt>
    <dgm:pt modelId="{070771F4-786A-49C2-BD88-78E8BB719333}" type="pres">
      <dgm:prSet presAssocID="{89506B46-C7D4-478E-9BA3-02A5EB50C2E3}" presName="parTx" presStyleLbl="revTx" presStyleIdx="1" presStyleCnt="4">
        <dgm:presLayoutVars>
          <dgm:chMax val="1"/>
          <dgm:bulletEnabled val="1"/>
        </dgm:presLayoutVars>
      </dgm:prSet>
      <dgm:spPr/>
    </dgm:pt>
    <dgm:pt modelId="{F599997A-0E61-4B75-BFB0-6F529E852627}" type="pres">
      <dgm:prSet presAssocID="{89506B46-C7D4-478E-9BA3-02A5EB50C2E3}" presName="bracket" presStyleLbl="parChTrans1D1" presStyleIdx="1" presStyleCnt="4"/>
      <dgm:spPr/>
    </dgm:pt>
    <dgm:pt modelId="{8454AB7B-43DB-4FEB-A477-BF816F63B046}" type="pres">
      <dgm:prSet presAssocID="{89506B46-C7D4-478E-9BA3-02A5EB50C2E3}" presName="spH" presStyleCnt="0"/>
      <dgm:spPr/>
    </dgm:pt>
    <dgm:pt modelId="{46F6D9F2-4736-4CD9-A2DB-B965D3E1BD0B}" type="pres">
      <dgm:prSet presAssocID="{89506B46-C7D4-478E-9BA3-02A5EB50C2E3}" presName="desTx" presStyleLbl="node1" presStyleIdx="1" presStyleCnt="4">
        <dgm:presLayoutVars>
          <dgm:bulletEnabled val="1"/>
        </dgm:presLayoutVars>
      </dgm:prSet>
      <dgm:spPr/>
    </dgm:pt>
    <dgm:pt modelId="{7498FD61-E8FB-4D9D-8CC7-B321FFA53C43}" type="pres">
      <dgm:prSet presAssocID="{170D83E6-5C74-4C2C-81BA-5E6B24AB6ABD}" presName="spV" presStyleCnt="0"/>
      <dgm:spPr/>
    </dgm:pt>
    <dgm:pt modelId="{341E3D7D-6232-40FF-AE97-611A6B13C293}" type="pres">
      <dgm:prSet presAssocID="{86ABB661-0995-4003-AE47-01B3CD0D240A}" presName="linNode" presStyleCnt="0"/>
      <dgm:spPr/>
    </dgm:pt>
    <dgm:pt modelId="{BBFCAFA2-0DDC-4D1B-A5E8-F9222FDFCA25}" type="pres">
      <dgm:prSet presAssocID="{86ABB661-0995-4003-AE47-01B3CD0D240A}" presName="parTx" presStyleLbl="revTx" presStyleIdx="2" presStyleCnt="4">
        <dgm:presLayoutVars>
          <dgm:chMax val="1"/>
          <dgm:bulletEnabled val="1"/>
        </dgm:presLayoutVars>
      </dgm:prSet>
      <dgm:spPr/>
    </dgm:pt>
    <dgm:pt modelId="{04072010-D1E2-417B-ADDB-A02908CEBB5A}" type="pres">
      <dgm:prSet presAssocID="{86ABB661-0995-4003-AE47-01B3CD0D240A}" presName="bracket" presStyleLbl="parChTrans1D1" presStyleIdx="2" presStyleCnt="4"/>
      <dgm:spPr/>
    </dgm:pt>
    <dgm:pt modelId="{162F2D6E-431A-433C-9419-FDB4261DE539}" type="pres">
      <dgm:prSet presAssocID="{86ABB661-0995-4003-AE47-01B3CD0D240A}" presName="spH" presStyleCnt="0"/>
      <dgm:spPr/>
    </dgm:pt>
    <dgm:pt modelId="{C5B49097-B0D1-4C97-A59A-D62C87376E71}" type="pres">
      <dgm:prSet presAssocID="{86ABB661-0995-4003-AE47-01B3CD0D240A}" presName="desTx" presStyleLbl="node1" presStyleIdx="2" presStyleCnt="4">
        <dgm:presLayoutVars>
          <dgm:bulletEnabled val="1"/>
        </dgm:presLayoutVars>
      </dgm:prSet>
      <dgm:spPr/>
    </dgm:pt>
    <dgm:pt modelId="{EFDA909F-D23E-42B0-92C7-C28AC0B8DFF8}" type="pres">
      <dgm:prSet presAssocID="{4589D9C7-D348-40A5-BC01-4F820304FF8B}" presName="spV" presStyleCnt="0"/>
      <dgm:spPr/>
    </dgm:pt>
    <dgm:pt modelId="{6FC02269-A9FE-4ED0-A2D4-5EA9E0EEEF4E}" type="pres">
      <dgm:prSet presAssocID="{BF06E99F-AAC8-47D3-BBEB-0258973009DA}" presName="linNode" presStyleCnt="0"/>
      <dgm:spPr/>
    </dgm:pt>
    <dgm:pt modelId="{E1EA81C9-1BFA-4301-86FF-53928F1A741F}" type="pres">
      <dgm:prSet presAssocID="{BF06E99F-AAC8-47D3-BBEB-0258973009DA}" presName="parTx" presStyleLbl="revTx" presStyleIdx="3" presStyleCnt="4">
        <dgm:presLayoutVars>
          <dgm:chMax val="1"/>
          <dgm:bulletEnabled val="1"/>
        </dgm:presLayoutVars>
      </dgm:prSet>
      <dgm:spPr/>
    </dgm:pt>
    <dgm:pt modelId="{7D428616-4880-461F-832A-4F1F44791F07}" type="pres">
      <dgm:prSet presAssocID="{BF06E99F-AAC8-47D3-BBEB-0258973009DA}" presName="bracket" presStyleLbl="parChTrans1D1" presStyleIdx="3" presStyleCnt="4"/>
      <dgm:spPr/>
    </dgm:pt>
    <dgm:pt modelId="{A7795DE7-A7C4-4779-9A72-DDD1304B0864}" type="pres">
      <dgm:prSet presAssocID="{BF06E99F-AAC8-47D3-BBEB-0258973009DA}" presName="spH" presStyleCnt="0"/>
      <dgm:spPr/>
    </dgm:pt>
    <dgm:pt modelId="{1D810994-1F29-4C35-A15E-888B64971E32}" type="pres">
      <dgm:prSet presAssocID="{BF06E99F-AAC8-47D3-BBEB-0258973009DA}" presName="desTx" presStyleLbl="node1" presStyleIdx="3" presStyleCnt="4">
        <dgm:presLayoutVars>
          <dgm:bulletEnabled val="1"/>
        </dgm:presLayoutVars>
      </dgm:prSet>
      <dgm:spPr/>
    </dgm:pt>
  </dgm:ptLst>
  <dgm:cxnLst>
    <dgm:cxn modelId="{7DCDC302-F7D7-4C69-9267-2EF155A7BFDD}" type="presOf" srcId="{89506B46-C7D4-478E-9BA3-02A5EB50C2E3}" destId="{070771F4-786A-49C2-BD88-78E8BB719333}" srcOrd="0" destOrd="0" presId="urn:diagrams.loki3.com/BracketList"/>
    <dgm:cxn modelId="{1228D403-AB9D-4E90-8EAC-E5107ED3B553}" type="presOf" srcId="{3AEDE53F-AEE0-4685-BC84-653E00E61134}" destId="{1D810994-1F29-4C35-A15E-888B64971E32}" srcOrd="0" destOrd="0" presId="urn:diagrams.loki3.com/BracketList"/>
    <dgm:cxn modelId="{EB239C2D-CC33-4988-988C-76B77B9F5B6F}" srcId="{9E12F71D-788E-4746-91B7-C947A5E54704}" destId="{86ABB661-0995-4003-AE47-01B3CD0D240A}" srcOrd="2" destOrd="0" parTransId="{8D7B4CB7-D98B-4B49-9CBA-C080736AA8F5}" sibTransId="{4589D9C7-D348-40A5-BC01-4F820304FF8B}"/>
    <dgm:cxn modelId="{9B44CD2E-7D0D-41F5-B714-0A2F493BDBB7}" type="presOf" srcId="{615298CA-B682-4204-ABCF-F7EA28FD0FAF}" destId="{46F6D9F2-4736-4CD9-A2DB-B965D3E1BD0B}" srcOrd="0" destOrd="0" presId="urn:diagrams.loki3.com/BracketList"/>
    <dgm:cxn modelId="{0DBAE62F-5E6F-47D2-AEA5-99E63A003288}" srcId="{89506B46-C7D4-478E-9BA3-02A5EB50C2E3}" destId="{615298CA-B682-4204-ABCF-F7EA28FD0FAF}" srcOrd="0" destOrd="0" parTransId="{B641DAA0-6B9D-4B00-8088-DE4C55E1C861}" sibTransId="{ED25FAF8-2371-4DDA-B622-337D677601E7}"/>
    <dgm:cxn modelId="{0BB1F141-08F6-48E8-B37C-2DCD0875DCF0}" srcId="{9E12F71D-788E-4746-91B7-C947A5E54704}" destId="{BF06E99F-AAC8-47D3-BBEB-0258973009DA}" srcOrd="3" destOrd="0" parTransId="{8FFEB100-C14E-4C26-BE03-B2985A00064C}" sibTransId="{5E246E93-230E-4589-AF4F-22E5B879FF2A}"/>
    <dgm:cxn modelId="{CA4B8965-4EE4-4BC6-90B8-B5E5732AC979}" type="presOf" srcId="{86ABB661-0995-4003-AE47-01B3CD0D240A}" destId="{BBFCAFA2-0DDC-4D1B-A5E8-F9222FDFCA25}" srcOrd="0" destOrd="0" presId="urn:diagrams.loki3.com/BracketList"/>
    <dgm:cxn modelId="{46634A70-DD25-4C93-80BA-01AE8E0B51DA}" srcId="{9E12F71D-788E-4746-91B7-C947A5E54704}" destId="{ACC72729-7919-42F2-B443-336E3F3CB552}" srcOrd="0" destOrd="0" parTransId="{B3353DB5-9977-42B9-A763-9AFE073C8E23}" sibTransId="{96816AC6-831B-4873-934C-D889B0AA8D05}"/>
    <dgm:cxn modelId="{F4484D87-A241-47FF-A16F-3E4E337FA0EF}" srcId="{ACC72729-7919-42F2-B443-336E3F3CB552}" destId="{A76FE030-10D3-41EE-8806-939234D6B670}" srcOrd="0" destOrd="0" parTransId="{CB659906-ADD0-4679-9B43-55CAC8E48648}" sibTransId="{5E17DB5D-5954-48A2-9F02-46881598BB27}"/>
    <dgm:cxn modelId="{B305C191-2E0F-4A7F-8D7F-9182807D04F5}" type="presOf" srcId="{9E12F71D-788E-4746-91B7-C947A5E54704}" destId="{A96EEDB3-59D9-46FB-A73E-6E868661813F}" srcOrd="0" destOrd="0" presId="urn:diagrams.loki3.com/BracketList"/>
    <dgm:cxn modelId="{1633DD92-964F-42DC-B1B2-5217DEA1F709}" type="presOf" srcId="{A76FE030-10D3-41EE-8806-939234D6B670}" destId="{115C29BE-7E6C-40C8-997A-D931F7F7F2BA}" srcOrd="0" destOrd="0" presId="urn:diagrams.loki3.com/BracketList"/>
    <dgm:cxn modelId="{24E7E5A1-1FF8-49AF-BB37-628409DE4ABE}" type="presOf" srcId="{ACC72729-7919-42F2-B443-336E3F3CB552}" destId="{A07D2441-50A7-4FE6-9AC5-A8287883C44A}" srcOrd="0" destOrd="0" presId="urn:diagrams.loki3.com/BracketList"/>
    <dgm:cxn modelId="{C6F8BBC3-28D9-45FD-BC2A-B70196627E13}" type="presOf" srcId="{BF06E99F-AAC8-47D3-BBEB-0258973009DA}" destId="{E1EA81C9-1BFA-4301-86FF-53928F1A741F}" srcOrd="0" destOrd="0" presId="urn:diagrams.loki3.com/BracketList"/>
    <dgm:cxn modelId="{DC7D9CE7-0AB7-4559-BE39-B17DBDD905A1}" srcId="{9E12F71D-788E-4746-91B7-C947A5E54704}" destId="{89506B46-C7D4-478E-9BA3-02A5EB50C2E3}" srcOrd="1" destOrd="0" parTransId="{1B24580F-0D87-4FEA-BC71-076EF9A32CE2}" sibTransId="{170D83E6-5C74-4C2C-81BA-5E6B24AB6ABD}"/>
    <dgm:cxn modelId="{518466EE-05E8-46B8-80DD-998D167B0E7B}" type="presOf" srcId="{4020D822-024F-43F0-8ABB-4C2D02764F80}" destId="{C5B49097-B0D1-4C97-A59A-D62C87376E71}" srcOrd="0" destOrd="0" presId="urn:diagrams.loki3.com/BracketList"/>
    <dgm:cxn modelId="{2F0D21FB-8E35-4C36-A9CB-7620A0577EFE}" srcId="{BF06E99F-AAC8-47D3-BBEB-0258973009DA}" destId="{3AEDE53F-AEE0-4685-BC84-653E00E61134}" srcOrd="0" destOrd="0" parTransId="{4B3204AF-9021-4C17-85FC-E8B2931C96D9}" sibTransId="{35EDE484-781F-44BE-B4CB-99200CD73C2C}"/>
    <dgm:cxn modelId="{F1F7E8FC-CA6F-477E-97BA-554861EFE30B}" srcId="{86ABB661-0995-4003-AE47-01B3CD0D240A}" destId="{4020D822-024F-43F0-8ABB-4C2D02764F80}" srcOrd="0" destOrd="0" parTransId="{B35B42BE-1FC8-4789-9611-96AD08F8306B}" sibTransId="{DBDA399D-1AF9-4870-9C7B-8A4926DC465B}"/>
    <dgm:cxn modelId="{CAE6659D-D451-495D-AE24-899F81D8F8B6}" type="presParOf" srcId="{A96EEDB3-59D9-46FB-A73E-6E868661813F}" destId="{25E5BAE6-C0DF-4740-958D-7E15580B6809}" srcOrd="0" destOrd="0" presId="urn:diagrams.loki3.com/BracketList"/>
    <dgm:cxn modelId="{F56988A3-FE1D-4608-83C0-31F95BC6525A}" type="presParOf" srcId="{25E5BAE6-C0DF-4740-958D-7E15580B6809}" destId="{A07D2441-50A7-4FE6-9AC5-A8287883C44A}" srcOrd="0" destOrd="0" presId="urn:diagrams.loki3.com/BracketList"/>
    <dgm:cxn modelId="{9D673609-D914-409D-9E62-2058593CE036}" type="presParOf" srcId="{25E5BAE6-C0DF-4740-958D-7E15580B6809}" destId="{A32F9F01-E831-47EB-9F31-1F6DAF1B69F1}" srcOrd="1" destOrd="0" presId="urn:diagrams.loki3.com/BracketList"/>
    <dgm:cxn modelId="{1D959FB3-2578-4930-A996-B535A050DD38}" type="presParOf" srcId="{25E5BAE6-C0DF-4740-958D-7E15580B6809}" destId="{821DA78A-C857-4414-BFCE-C9A1F1A4763C}" srcOrd="2" destOrd="0" presId="urn:diagrams.loki3.com/BracketList"/>
    <dgm:cxn modelId="{7F1216A0-F294-4FDB-BA9C-BB8AFE5F1C46}" type="presParOf" srcId="{25E5BAE6-C0DF-4740-958D-7E15580B6809}" destId="{115C29BE-7E6C-40C8-997A-D931F7F7F2BA}" srcOrd="3" destOrd="0" presId="urn:diagrams.loki3.com/BracketList"/>
    <dgm:cxn modelId="{BCA50598-C83A-4B89-BDF4-9537A66DFAF1}" type="presParOf" srcId="{A96EEDB3-59D9-46FB-A73E-6E868661813F}" destId="{5332B318-4C31-473F-B44E-6DAFA1239699}" srcOrd="1" destOrd="0" presId="urn:diagrams.loki3.com/BracketList"/>
    <dgm:cxn modelId="{7981360C-706F-41CD-B488-7AFF4363B347}" type="presParOf" srcId="{A96EEDB3-59D9-46FB-A73E-6E868661813F}" destId="{3A9236A2-C22D-40A6-B02C-4A0C0601C596}" srcOrd="2" destOrd="0" presId="urn:diagrams.loki3.com/BracketList"/>
    <dgm:cxn modelId="{FABF14BC-EE01-4058-9300-E7587A1B95CD}" type="presParOf" srcId="{3A9236A2-C22D-40A6-B02C-4A0C0601C596}" destId="{070771F4-786A-49C2-BD88-78E8BB719333}" srcOrd="0" destOrd="0" presId="urn:diagrams.loki3.com/BracketList"/>
    <dgm:cxn modelId="{5C66F13B-7055-402C-B0AE-DD2C9BD63A44}" type="presParOf" srcId="{3A9236A2-C22D-40A6-B02C-4A0C0601C596}" destId="{F599997A-0E61-4B75-BFB0-6F529E852627}" srcOrd="1" destOrd="0" presId="urn:diagrams.loki3.com/BracketList"/>
    <dgm:cxn modelId="{A04C7066-EF1F-450D-8419-33A05E9CE1AA}" type="presParOf" srcId="{3A9236A2-C22D-40A6-B02C-4A0C0601C596}" destId="{8454AB7B-43DB-4FEB-A477-BF816F63B046}" srcOrd="2" destOrd="0" presId="urn:diagrams.loki3.com/BracketList"/>
    <dgm:cxn modelId="{9B087579-5319-4E7C-B16D-6FCA406D3AE2}" type="presParOf" srcId="{3A9236A2-C22D-40A6-B02C-4A0C0601C596}" destId="{46F6D9F2-4736-4CD9-A2DB-B965D3E1BD0B}" srcOrd="3" destOrd="0" presId="urn:diagrams.loki3.com/BracketList"/>
    <dgm:cxn modelId="{C0BE4253-8E8E-4FAC-A4B4-D162C3198C9B}" type="presParOf" srcId="{A96EEDB3-59D9-46FB-A73E-6E868661813F}" destId="{7498FD61-E8FB-4D9D-8CC7-B321FFA53C43}" srcOrd="3" destOrd="0" presId="urn:diagrams.loki3.com/BracketList"/>
    <dgm:cxn modelId="{D4581A8E-1383-4E48-BF1F-3F9ED54B6189}" type="presParOf" srcId="{A96EEDB3-59D9-46FB-A73E-6E868661813F}" destId="{341E3D7D-6232-40FF-AE97-611A6B13C293}" srcOrd="4" destOrd="0" presId="urn:diagrams.loki3.com/BracketList"/>
    <dgm:cxn modelId="{E275A687-024A-4D5F-9B58-046057125701}" type="presParOf" srcId="{341E3D7D-6232-40FF-AE97-611A6B13C293}" destId="{BBFCAFA2-0DDC-4D1B-A5E8-F9222FDFCA25}" srcOrd="0" destOrd="0" presId="urn:diagrams.loki3.com/BracketList"/>
    <dgm:cxn modelId="{5D0C76EB-A562-4CE7-A004-D34125D88F0A}" type="presParOf" srcId="{341E3D7D-6232-40FF-AE97-611A6B13C293}" destId="{04072010-D1E2-417B-ADDB-A02908CEBB5A}" srcOrd="1" destOrd="0" presId="urn:diagrams.loki3.com/BracketList"/>
    <dgm:cxn modelId="{4301DA1D-2C25-4D30-B9E0-D99D3229FF41}" type="presParOf" srcId="{341E3D7D-6232-40FF-AE97-611A6B13C293}" destId="{162F2D6E-431A-433C-9419-FDB4261DE539}" srcOrd="2" destOrd="0" presId="urn:diagrams.loki3.com/BracketList"/>
    <dgm:cxn modelId="{E697EA23-4F3E-406A-B66C-9CC448023B2A}" type="presParOf" srcId="{341E3D7D-6232-40FF-AE97-611A6B13C293}" destId="{C5B49097-B0D1-4C97-A59A-D62C87376E71}" srcOrd="3" destOrd="0" presId="urn:diagrams.loki3.com/BracketList"/>
    <dgm:cxn modelId="{2B525D1A-138D-46C5-B704-6D2F574F3964}" type="presParOf" srcId="{A96EEDB3-59D9-46FB-A73E-6E868661813F}" destId="{EFDA909F-D23E-42B0-92C7-C28AC0B8DFF8}" srcOrd="5" destOrd="0" presId="urn:diagrams.loki3.com/BracketList"/>
    <dgm:cxn modelId="{01849E2E-4DFD-4EE3-A593-3FF36A7E946B}" type="presParOf" srcId="{A96EEDB3-59D9-46FB-A73E-6E868661813F}" destId="{6FC02269-A9FE-4ED0-A2D4-5EA9E0EEEF4E}" srcOrd="6" destOrd="0" presId="urn:diagrams.loki3.com/BracketList"/>
    <dgm:cxn modelId="{F58C5D51-4B50-4974-B4E7-47566C8300CF}" type="presParOf" srcId="{6FC02269-A9FE-4ED0-A2D4-5EA9E0EEEF4E}" destId="{E1EA81C9-1BFA-4301-86FF-53928F1A741F}" srcOrd="0" destOrd="0" presId="urn:diagrams.loki3.com/BracketList"/>
    <dgm:cxn modelId="{8F6FFB00-63C4-4530-A076-750599EE9281}" type="presParOf" srcId="{6FC02269-A9FE-4ED0-A2D4-5EA9E0EEEF4E}" destId="{7D428616-4880-461F-832A-4F1F44791F07}" srcOrd="1" destOrd="0" presId="urn:diagrams.loki3.com/BracketList"/>
    <dgm:cxn modelId="{7F2CB4D1-589C-47A7-A0A6-D28D52C5194F}" type="presParOf" srcId="{6FC02269-A9FE-4ED0-A2D4-5EA9E0EEEF4E}" destId="{A7795DE7-A7C4-4779-9A72-DDD1304B0864}" srcOrd="2" destOrd="0" presId="urn:diagrams.loki3.com/BracketList"/>
    <dgm:cxn modelId="{9AA0FD2F-AC8B-490F-8BD4-6F6E80822B47}" type="presParOf" srcId="{6FC02269-A9FE-4ED0-A2D4-5EA9E0EEEF4E}" destId="{1D810994-1F29-4C35-A15E-888B64971E3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B34A6-C7DC-42D9-8B42-809E52027D40}">
      <dsp:nvSpPr>
        <dsp:cNvPr id="0" name=""/>
        <dsp:cNvSpPr/>
      </dsp:nvSpPr>
      <dsp:spPr>
        <a:xfrm>
          <a:off x="0" y="207908"/>
          <a:ext cx="10515600" cy="1436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49936" rIns="81612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	Conducted by the organization’s own staff to evaluate the effectiveness of internal controls, risk management, and governance processes.</a:t>
          </a:r>
        </a:p>
      </dsp:txBody>
      <dsp:txXfrm>
        <a:off x="0" y="207908"/>
        <a:ext cx="10515600" cy="1436400"/>
      </dsp:txXfrm>
    </dsp:sp>
    <dsp:sp modelId="{780DCD2C-3894-440A-BB45-CB61EDDFFB94}">
      <dsp:nvSpPr>
        <dsp:cNvPr id="0" name=""/>
        <dsp:cNvSpPr/>
      </dsp:nvSpPr>
      <dsp:spPr>
        <a:xfrm>
          <a:off x="525780" y="30788"/>
          <a:ext cx="7360920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Internal Audit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3073" y="48081"/>
        <a:ext cx="7326334" cy="319654"/>
      </dsp:txXfrm>
    </dsp:sp>
    <dsp:sp modelId="{DE5CDFCC-80C9-4C21-B35F-AA4B42F17C28}">
      <dsp:nvSpPr>
        <dsp:cNvPr id="0" name=""/>
        <dsp:cNvSpPr/>
      </dsp:nvSpPr>
      <dsp:spPr>
        <a:xfrm>
          <a:off x="0" y="1886229"/>
          <a:ext cx="10515600" cy="1096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49936" rIns="81612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	Performed by independent auditors to express an opinion on the truthfulness and fairness of financial statements.</a:t>
          </a:r>
        </a:p>
      </dsp:txBody>
      <dsp:txXfrm>
        <a:off x="0" y="1886229"/>
        <a:ext cx="10515600" cy="1096200"/>
      </dsp:txXfrm>
    </dsp:sp>
    <dsp:sp modelId="{AADC5AB9-EDC1-4F5D-8123-4F6EF836DD6A}">
      <dsp:nvSpPr>
        <dsp:cNvPr id="0" name=""/>
        <dsp:cNvSpPr/>
      </dsp:nvSpPr>
      <dsp:spPr>
        <a:xfrm>
          <a:off x="525780" y="1709109"/>
          <a:ext cx="7360920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External Audit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3073" y="1726402"/>
        <a:ext cx="7326334" cy="319654"/>
      </dsp:txXfrm>
    </dsp:sp>
    <dsp:sp modelId="{D909C995-FD79-4D73-8DF3-630F096781D8}">
      <dsp:nvSpPr>
        <dsp:cNvPr id="0" name=""/>
        <dsp:cNvSpPr/>
      </dsp:nvSpPr>
      <dsp:spPr>
        <a:xfrm>
          <a:off x="0" y="3224349"/>
          <a:ext cx="10515600" cy="1096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49936" rIns="81612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	Specialized audit to detect and investigate fraud, corruption, or financial mismanagement.</a:t>
          </a:r>
        </a:p>
      </dsp:txBody>
      <dsp:txXfrm>
        <a:off x="0" y="3224349"/>
        <a:ext cx="10515600" cy="1096200"/>
      </dsp:txXfrm>
    </dsp:sp>
    <dsp:sp modelId="{CFD60398-181B-4692-8592-0C9D45BCE60E}">
      <dsp:nvSpPr>
        <dsp:cNvPr id="0" name=""/>
        <dsp:cNvSpPr/>
      </dsp:nvSpPr>
      <dsp:spPr>
        <a:xfrm>
          <a:off x="525780" y="3047229"/>
          <a:ext cx="7360920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Forensic Audit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3073" y="3064522"/>
        <a:ext cx="7326334" cy="319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CDCD-C2A3-40F0-BA94-3A6E7FCAD959}">
      <dsp:nvSpPr>
        <dsp:cNvPr id="0" name=""/>
        <dsp:cNvSpPr/>
      </dsp:nvSpPr>
      <dsp:spPr>
        <a:xfrm>
          <a:off x="8056516" y="526817"/>
          <a:ext cx="2425796" cy="24259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3677D7-A3F0-4136-B84A-2696E1CAE84B}">
      <dsp:nvSpPr>
        <dsp:cNvPr id="0" name=""/>
        <dsp:cNvSpPr/>
      </dsp:nvSpPr>
      <dsp:spPr>
        <a:xfrm>
          <a:off x="8137653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Follow-up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8461162" y="931208"/>
        <a:ext cx="1617544" cy="1617138"/>
      </dsp:txXfrm>
    </dsp:sp>
    <dsp:sp modelId="{8F539514-7CCD-4774-A046-E972D8862D16}">
      <dsp:nvSpPr>
        <dsp:cNvPr id="0" name=""/>
        <dsp:cNvSpPr/>
      </dsp:nvSpPr>
      <dsp:spPr>
        <a:xfrm>
          <a:off x="8137653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auditor may recommend corrective actions or improvements and follow up on the implementation of suggestions.</a:t>
          </a:r>
        </a:p>
      </dsp:txBody>
      <dsp:txXfrm>
        <a:off x="8137653" y="2997434"/>
        <a:ext cx="2264562" cy="1329808"/>
      </dsp:txXfrm>
    </dsp:sp>
    <dsp:sp modelId="{DA91981D-7D95-4D67-9E6F-766A6CC541C8}">
      <dsp:nvSpPr>
        <dsp:cNvPr id="0" name=""/>
        <dsp:cNvSpPr/>
      </dsp:nvSpPr>
      <dsp:spPr>
        <a:xfrm rot="2700000">
          <a:off x="5539160" y="526646"/>
          <a:ext cx="2425836" cy="242583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B399F-B192-4A4E-8781-0DDC76156E89}">
      <dsp:nvSpPr>
        <dsp:cNvPr id="0" name=""/>
        <dsp:cNvSpPr/>
      </dsp:nvSpPr>
      <dsp:spPr>
        <a:xfrm>
          <a:off x="5630719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Reporting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954228" y="931208"/>
        <a:ext cx="1617544" cy="1617138"/>
      </dsp:txXfrm>
    </dsp:sp>
    <dsp:sp modelId="{C75E5C32-EE10-4815-B50A-F4D8CFDF5AAC}">
      <dsp:nvSpPr>
        <dsp:cNvPr id="0" name=""/>
        <dsp:cNvSpPr/>
      </dsp:nvSpPr>
      <dsp:spPr>
        <a:xfrm>
          <a:off x="5630719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After completing the audit, the auditor prepares an audit report, offering an opinion on the financial statements.</a:t>
          </a:r>
        </a:p>
      </dsp:txBody>
      <dsp:txXfrm>
        <a:off x="5630719" y="2997434"/>
        <a:ext cx="2264562" cy="1329808"/>
      </dsp:txXfrm>
    </dsp:sp>
    <dsp:sp modelId="{8FA6FAA6-FB67-4C84-90E7-A851BA015C66}">
      <dsp:nvSpPr>
        <dsp:cNvPr id="0" name=""/>
        <dsp:cNvSpPr/>
      </dsp:nvSpPr>
      <dsp:spPr>
        <a:xfrm rot="2700000">
          <a:off x="3042628" y="526646"/>
          <a:ext cx="2425836" cy="242583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F5834-B9C9-430B-982E-A6F9F6B7FD30}">
      <dsp:nvSpPr>
        <dsp:cNvPr id="0" name=""/>
        <dsp:cNvSpPr/>
      </dsp:nvSpPr>
      <dsp:spPr>
        <a:xfrm>
          <a:off x="3123785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Fieldwork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3447294" y="931208"/>
        <a:ext cx="1617544" cy="1617138"/>
      </dsp:txXfrm>
    </dsp:sp>
    <dsp:sp modelId="{44CE6A41-38EE-4EF3-B19F-01AC770CF01C}">
      <dsp:nvSpPr>
        <dsp:cNvPr id="0" name=""/>
        <dsp:cNvSpPr/>
      </dsp:nvSpPr>
      <dsp:spPr>
        <a:xfrm>
          <a:off x="3123785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auditor performs tests and procedures to gather evidence, examines records, and verifies financial statements.</a:t>
          </a:r>
        </a:p>
      </dsp:txBody>
      <dsp:txXfrm>
        <a:off x="3123785" y="2997434"/>
        <a:ext cx="2264562" cy="1329808"/>
      </dsp:txXfrm>
    </dsp:sp>
    <dsp:sp modelId="{04AA515E-90D0-4584-9164-A9AC6DEA98B7}">
      <dsp:nvSpPr>
        <dsp:cNvPr id="0" name=""/>
        <dsp:cNvSpPr/>
      </dsp:nvSpPr>
      <dsp:spPr>
        <a:xfrm rot="2700000">
          <a:off x="535694" y="526646"/>
          <a:ext cx="2425836" cy="242583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6F11F-ECFD-4C51-BDC5-ECC948C8F66F}">
      <dsp:nvSpPr>
        <dsp:cNvPr id="0" name=""/>
        <dsp:cNvSpPr/>
      </dsp:nvSpPr>
      <dsp:spPr>
        <a:xfrm>
          <a:off x="616851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Planning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940360" y="931208"/>
        <a:ext cx="1617544" cy="1617138"/>
      </dsp:txXfrm>
    </dsp:sp>
    <dsp:sp modelId="{76D0EC17-FB97-41D6-B4AA-A9CE186966A2}">
      <dsp:nvSpPr>
        <dsp:cNvPr id="0" name=""/>
        <dsp:cNvSpPr/>
      </dsp:nvSpPr>
      <dsp:spPr>
        <a:xfrm>
          <a:off x="616851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The auditor prepares an audit plan, identifies key risks, and gathers preliminary information about the organization.</a:t>
          </a:r>
        </a:p>
      </dsp:txBody>
      <dsp:txXfrm>
        <a:off x="616851" y="2997434"/>
        <a:ext cx="2264562" cy="13298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D2441-50A7-4FE6-9AC5-A8287883C44A}">
      <dsp:nvSpPr>
        <dsp:cNvPr id="0" name=""/>
        <dsp:cNvSpPr/>
      </dsp:nvSpPr>
      <dsp:spPr>
        <a:xfrm>
          <a:off x="0" y="815"/>
          <a:ext cx="2628900" cy="1098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Clean Opinion (Unqualified Opinion)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815"/>
        <a:ext cx="2628900" cy="1098522"/>
      </dsp:txXfrm>
    </dsp:sp>
    <dsp:sp modelId="{A32F9F01-E831-47EB-9F31-1F6DAF1B69F1}">
      <dsp:nvSpPr>
        <dsp:cNvPr id="0" name=""/>
        <dsp:cNvSpPr/>
      </dsp:nvSpPr>
      <dsp:spPr>
        <a:xfrm>
          <a:off x="2628899" y="815"/>
          <a:ext cx="525780" cy="109852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C29BE-7E6C-40C8-997A-D931F7F7F2BA}">
      <dsp:nvSpPr>
        <dsp:cNvPr id="0" name=""/>
        <dsp:cNvSpPr/>
      </dsp:nvSpPr>
      <dsp:spPr>
        <a:xfrm>
          <a:off x="3364991" y="815"/>
          <a:ext cx="7150608" cy="10985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Indicates that financial statements are presented fairly, without any material misstatements.</a:t>
          </a:r>
        </a:p>
      </dsp:txBody>
      <dsp:txXfrm>
        <a:off x="3364991" y="815"/>
        <a:ext cx="7150608" cy="1098522"/>
      </dsp:txXfrm>
    </dsp:sp>
    <dsp:sp modelId="{070771F4-786A-49C2-BD88-78E8BB719333}">
      <dsp:nvSpPr>
        <dsp:cNvPr id="0" name=""/>
        <dsp:cNvSpPr/>
      </dsp:nvSpPr>
      <dsp:spPr>
        <a:xfrm>
          <a:off x="0" y="1312385"/>
          <a:ext cx="2628900" cy="78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Qualified Opinion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1312385"/>
        <a:ext cx="2628900" cy="781171"/>
      </dsp:txXfrm>
    </dsp:sp>
    <dsp:sp modelId="{F599997A-0E61-4B75-BFB0-6F529E852627}">
      <dsp:nvSpPr>
        <dsp:cNvPr id="0" name=""/>
        <dsp:cNvSpPr/>
      </dsp:nvSpPr>
      <dsp:spPr>
        <a:xfrm>
          <a:off x="2628899" y="1117092"/>
          <a:ext cx="525780" cy="117175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F6D9F2-4736-4CD9-A2DB-B965D3E1BD0B}">
      <dsp:nvSpPr>
        <dsp:cNvPr id="0" name=""/>
        <dsp:cNvSpPr/>
      </dsp:nvSpPr>
      <dsp:spPr>
        <a:xfrm>
          <a:off x="3364991" y="1117092"/>
          <a:ext cx="7150608" cy="1171757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Issued when there are some discrepancies or limitations in the financial statements but not significant enough to mislead users.</a:t>
          </a:r>
        </a:p>
      </dsp:txBody>
      <dsp:txXfrm>
        <a:off x="3364991" y="1117092"/>
        <a:ext cx="7150608" cy="1171757"/>
      </dsp:txXfrm>
    </dsp:sp>
    <dsp:sp modelId="{BBFCAFA2-0DDC-4D1B-A5E8-F9222FDFCA25}">
      <dsp:nvSpPr>
        <dsp:cNvPr id="0" name=""/>
        <dsp:cNvSpPr/>
      </dsp:nvSpPr>
      <dsp:spPr>
        <a:xfrm>
          <a:off x="0" y="2501897"/>
          <a:ext cx="2628900" cy="78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Adverse Opinion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2501897"/>
        <a:ext cx="2628900" cy="781171"/>
      </dsp:txXfrm>
    </dsp:sp>
    <dsp:sp modelId="{04072010-D1E2-417B-ADDB-A02908CEBB5A}">
      <dsp:nvSpPr>
        <dsp:cNvPr id="0" name=""/>
        <dsp:cNvSpPr/>
      </dsp:nvSpPr>
      <dsp:spPr>
        <a:xfrm>
          <a:off x="2628899" y="2306604"/>
          <a:ext cx="525780" cy="117175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49097-B0D1-4C97-A59A-D62C87376E71}">
      <dsp:nvSpPr>
        <dsp:cNvPr id="0" name=""/>
        <dsp:cNvSpPr/>
      </dsp:nvSpPr>
      <dsp:spPr>
        <a:xfrm>
          <a:off x="3364991" y="2306604"/>
          <a:ext cx="7150608" cy="1171757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Given when the auditor finds the financial statements to be materially misstated and misleading.</a:t>
          </a:r>
        </a:p>
      </dsp:txBody>
      <dsp:txXfrm>
        <a:off x="3364991" y="2306604"/>
        <a:ext cx="7150608" cy="1171757"/>
      </dsp:txXfrm>
    </dsp:sp>
    <dsp:sp modelId="{E1EA81C9-1BFA-4301-86FF-53928F1A741F}">
      <dsp:nvSpPr>
        <dsp:cNvPr id="0" name=""/>
        <dsp:cNvSpPr/>
      </dsp:nvSpPr>
      <dsp:spPr>
        <a:xfrm>
          <a:off x="0" y="3532733"/>
          <a:ext cx="2628900" cy="78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Disclaimer of Opinion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3532733"/>
        <a:ext cx="2628900" cy="781171"/>
      </dsp:txXfrm>
    </dsp:sp>
    <dsp:sp modelId="{7D428616-4880-461F-832A-4F1F44791F07}">
      <dsp:nvSpPr>
        <dsp:cNvPr id="0" name=""/>
        <dsp:cNvSpPr/>
      </dsp:nvSpPr>
      <dsp:spPr>
        <a:xfrm>
          <a:off x="2628899" y="3496115"/>
          <a:ext cx="525780" cy="85440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810994-1F29-4C35-A15E-888B64971E32}">
      <dsp:nvSpPr>
        <dsp:cNvPr id="0" name=""/>
        <dsp:cNvSpPr/>
      </dsp:nvSpPr>
      <dsp:spPr>
        <a:xfrm>
          <a:off x="3364991" y="3496115"/>
          <a:ext cx="7150608" cy="854406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Issued when the auditor is unable to form an opinion due to insufficient evidence or other limitations.</a:t>
          </a:r>
        </a:p>
      </dsp:txBody>
      <dsp:txXfrm>
        <a:off x="3364991" y="3496115"/>
        <a:ext cx="7150608" cy="854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85A55-80D0-458E-840F-2F6B09C6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Auditing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49E1A-9378-4915-B01B-DA1B6291D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1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Auditing is the process of examining financial records, statements, and operations of an organization to ensure accuracy, compliance, and reliability.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1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 main purpose of auditing is to provide an independent assessment of a company’s financial health and to ensure that financial statements are free from material misstatements.</a:t>
            </a:r>
          </a:p>
        </p:txBody>
      </p:sp>
    </p:spTree>
    <p:extLst>
      <p:ext uri="{BB962C8B-B14F-4D97-AF65-F5344CB8AC3E}">
        <p14:creationId xmlns:p14="http://schemas.microsoft.com/office/powerpoint/2010/main" val="37291934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D08C0-32CF-4033-BBEE-22EAD140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Audits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7A2409C-A995-4CC4-91B7-13717957A9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5600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31515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965F-8006-4F98-A0B5-DE737C08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Audit Process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3E979CF-3929-4C45-A366-6E56A9E31B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051744"/>
              </p:ext>
            </p:extLst>
          </p:nvPr>
        </p:nvGraphicFramePr>
        <p:xfrm>
          <a:off x="95747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094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F07C-6C68-432E-A5AD-C3B8197A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Audit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F438A-E143-4DB4-97FD-7DCA65887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965" y="1454564"/>
            <a:ext cx="10515600" cy="435133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Audit evidence refers to the information collected during an audit to support the auditor’s opinion on the financial statements.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Evidence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1" indent="0">
              <a:buNone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Physical Evidence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Documents, invoices, contracts, receipts.</a:t>
            </a:r>
          </a:p>
          <a:p>
            <a:pPr marL="457200" lvl="1" indent="0">
              <a:buNone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Testimonial Evidence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Interviews, management assertions.</a:t>
            </a:r>
          </a:p>
          <a:p>
            <a:pPr marL="457200" lvl="1" indent="0">
              <a:buNone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Documentary Evidence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Bank statements, financial records, tax returns.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 of Evidence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evidence must be reliable, relevant, and sufficient to form an opinion on the financial statements.</a:t>
            </a:r>
          </a:p>
        </p:txBody>
      </p:sp>
    </p:spTree>
    <p:extLst>
      <p:ext uri="{BB962C8B-B14F-4D97-AF65-F5344CB8AC3E}">
        <p14:creationId xmlns:p14="http://schemas.microsoft.com/office/powerpoint/2010/main" val="162125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4163-00A3-40AF-ACBF-522C00A4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Auditor’s Report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84652F5-4366-43CB-A84A-C3097D91B6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6184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41899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421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Auditing</vt:lpstr>
      <vt:lpstr>Types of Audits</vt:lpstr>
      <vt:lpstr>Audit Process</vt:lpstr>
      <vt:lpstr>Audit Evidence</vt:lpstr>
      <vt:lpstr>Auditor’s Report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7</cp:revision>
  <dcterms:created xsi:type="dcterms:W3CDTF">2024-11-12T12:27:33Z</dcterms:created>
  <dcterms:modified xsi:type="dcterms:W3CDTF">2024-11-12T16:38:43Z</dcterms:modified>
</cp:coreProperties>
</file>