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5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3E8D37-2928-4070-A591-4EBA8C15FB1A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5107D0DE-11D5-4C31-8BDB-CB76AE09C7AA}">
      <dgm:prSet/>
      <dgm:spPr/>
      <dgm:t>
        <a:bodyPr/>
        <a:lstStyle/>
        <a:p>
          <a:r>
            <a:rPr lang="en-US" b="1"/>
            <a:t>Definition</a:t>
          </a:r>
          <a:r>
            <a:rPr lang="en-US"/>
            <a:t>:</a:t>
          </a:r>
        </a:p>
      </dgm:t>
    </dgm:pt>
    <dgm:pt modelId="{54FA2E03-FB68-4483-A91D-2AEB11675182}" type="parTrans" cxnId="{8ABF7787-918C-484F-8228-94D797CA3EA9}">
      <dgm:prSet/>
      <dgm:spPr/>
      <dgm:t>
        <a:bodyPr/>
        <a:lstStyle/>
        <a:p>
          <a:endParaRPr lang="en-US"/>
        </a:p>
      </dgm:t>
    </dgm:pt>
    <dgm:pt modelId="{B24252D9-8586-4582-B59C-EB0668A4B016}" type="sibTrans" cxnId="{8ABF7787-918C-484F-8228-94D797CA3EA9}">
      <dgm:prSet/>
      <dgm:spPr/>
      <dgm:t>
        <a:bodyPr/>
        <a:lstStyle/>
        <a:p>
          <a:endParaRPr lang="en-US"/>
        </a:p>
      </dgm:t>
    </dgm:pt>
    <dgm:pt modelId="{495F8CC7-B9E0-4B9A-8B27-7A9DC0EA8B0A}">
      <dgm:prSet/>
      <dgm:spPr/>
      <dgm:t>
        <a:bodyPr/>
        <a:lstStyle/>
        <a:p>
          <a:r>
            <a:rPr lang="en-US"/>
            <a:t>Agricultural marketing involves the process of moving agricultural products from farm to consumer.</a:t>
          </a:r>
        </a:p>
      </dgm:t>
    </dgm:pt>
    <dgm:pt modelId="{D9C6662C-0C26-4EED-8F8A-23E51A680B73}" type="parTrans" cxnId="{D70782BD-147B-45F8-9B9C-89F371EF8A34}">
      <dgm:prSet/>
      <dgm:spPr/>
      <dgm:t>
        <a:bodyPr/>
        <a:lstStyle/>
        <a:p>
          <a:endParaRPr lang="en-US"/>
        </a:p>
      </dgm:t>
    </dgm:pt>
    <dgm:pt modelId="{79B5102E-AA55-45E6-B267-2DFA1F5D2FC0}" type="sibTrans" cxnId="{D70782BD-147B-45F8-9B9C-89F371EF8A34}">
      <dgm:prSet/>
      <dgm:spPr/>
      <dgm:t>
        <a:bodyPr/>
        <a:lstStyle/>
        <a:p>
          <a:endParaRPr lang="en-US"/>
        </a:p>
      </dgm:t>
    </dgm:pt>
    <dgm:pt modelId="{405722C8-3A12-437E-81BB-8C6420ADECDA}">
      <dgm:prSet/>
      <dgm:spPr/>
      <dgm:t>
        <a:bodyPr/>
        <a:lstStyle/>
        <a:p>
          <a:r>
            <a:rPr lang="en-US" b="1"/>
            <a:t>Importance</a:t>
          </a:r>
          <a:r>
            <a:rPr lang="en-US"/>
            <a:t>:</a:t>
          </a:r>
        </a:p>
      </dgm:t>
    </dgm:pt>
    <dgm:pt modelId="{C93BEF48-EBF0-42BB-BD00-AA6DE183945B}" type="parTrans" cxnId="{92303E40-E578-4116-A4ED-8934BC5215D2}">
      <dgm:prSet/>
      <dgm:spPr/>
      <dgm:t>
        <a:bodyPr/>
        <a:lstStyle/>
        <a:p>
          <a:endParaRPr lang="en-US"/>
        </a:p>
      </dgm:t>
    </dgm:pt>
    <dgm:pt modelId="{62DD3FAB-7874-4275-9D36-689CEA353A65}" type="sibTrans" cxnId="{92303E40-E578-4116-A4ED-8934BC5215D2}">
      <dgm:prSet/>
      <dgm:spPr/>
      <dgm:t>
        <a:bodyPr/>
        <a:lstStyle/>
        <a:p>
          <a:endParaRPr lang="en-US"/>
        </a:p>
      </dgm:t>
    </dgm:pt>
    <dgm:pt modelId="{CCE4C17F-0EEF-435F-9AB7-851A2124DF99}">
      <dgm:prSet/>
      <dgm:spPr/>
      <dgm:t>
        <a:bodyPr/>
        <a:lstStyle/>
        <a:p>
          <a:r>
            <a:rPr lang="en-US"/>
            <a:t>Ensures fair pricing, reduces waste, and enables farmers to reach wider markets.</a:t>
          </a:r>
        </a:p>
      </dgm:t>
    </dgm:pt>
    <dgm:pt modelId="{069D52C3-0278-480A-8F84-3CFFAE15C513}" type="parTrans" cxnId="{98785F9E-6DAD-4ABA-B42B-A42757DBB05F}">
      <dgm:prSet/>
      <dgm:spPr/>
      <dgm:t>
        <a:bodyPr/>
        <a:lstStyle/>
        <a:p>
          <a:endParaRPr lang="en-US"/>
        </a:p>
      </dgm:t>
    </dgm:pt>
    <dgm:pt modelId="{B9CBF88C-3CC6-481A-BBFA-2CA16C0087D1}" type="sibTrans" cxnId="{98785F9E-6DAD-4ABA-B42B-A42757DBB05F}">
      <dgm:prSet/>
      <dgm:spPr/>
      <dgm:t>
        <a:bodyPr/>
        <a:lstStyle/>
        <a:p>
          <a:endParaRPr lang="en-US"/>
        </a:p>
      </dgm:t>
    </dgm:pt>
    <dgm:pt modelId="{3382E7A1-32F7-47EF-9594-317E773D2F7B}">
      <dgm:prSet/>
      <dgm:spPr/>
      <dgm:t>
        <a:bodyPr/>
        <a:lstStyle/>
        <a:p>
          <a:r>
            <a:rPr lang="en-US" b="1"/>
            <a:t>Key Stakeholders</a:t>
          </a:r>
          <a:r>
            <a:rPr lang="en-US"/>
            <a:t>:</a:t>
          </a:r>
        </a:p>
      </dgm:t>
    </dgm:pt>
    <dgm:pt modelId="{B468FE68-B07D-471B-9B79-A19826ACD5A9}" type="parTrans" cxnId="{345122FC-57F7-48D9-B081-793DEF63C15E}">
      <dgm:prSet/>
      <dgm:spPr/>
      <dgm:t>
        <a:bodyPr/>
        <a:lstStyle/>
        <a:p>
          <a:endParaRPr lang="en-US"/>
        </a:p>
      </dgm:t>
    </dgm:pt>
    <dgm:pt modelId="{D1479BAD-34F2-42AD-9686-2E667F265575}" type="sibTrans" cxnId="{345122FC-57F7-48D9-B081-793DEF63C15E}">
      <dgm:prSet/>
      <dgm:spPr/>
      <dgm:t>
        <a:bodyPr/>
        <a:lstStyle/>
        <a:p>
          <a:endParaRPr lang="en-US"/>
        </a:p>
      </dgm:t>
    </dgm:pt>
    <dgm:pt modelId="{BBED59E6-2FC6-49E2-A07B-4E8567347F80}">
      <dgm:prSet/>
      <dgm:spPr/>
      <dgm:t>
        <a:bodyPr/>
        <a:lstStyle/>
        <a:p>
          <a:r>
            <a:rPr lang="en-US"/>
            <a:t>Farmers, wholesalers, retailers, processors, and consumers.</a:t>
          </a:r>
        </a:p>
      </dgm:t>
    </dgm:pt>
    <dgm:pt modelId="{E3F506B4-4B24-4379-9C1B-A9185EEE6813}" type="parTrans" cxnId="{B92A0687-B418-45BF-9645-D2E825528BDF}">
      <dgm:prSet/>
      <dgm:spPr/>
      <dgm:t>
        <a:bodyPr/>
        <a:lstStyle/>
        <a:p>
          <a:endParaRPr lang="en-US"/>
        </a:p>
      </dgm:t>
    </dgm:pt>
    <dgm:pt modelId="{A2513F42-1B35-4033-92EE-456F72D5C303}" type="sibTrans" cxnId="{B92A0687-B418-45BF-9645-D2E825528BDF}">
      <dgm:prSet/>
      <dgm:spPr/>
      <dgm:t>
        <a:bodyPr/>
        <a:lstStyle/>
        <a:p>
          <a:endParaRPr lang="en-US"/>
        </a:p>
      </dgm:t>
    </dgm:pt>
    <dgm:pt modelId="{F4C3C223-EFCE-4706-AA39-E969719C38F4}" type="pres">
      <dgm:prSet presAssocID="{DD3E8D37-2928-4070-A591-4EBA8C15FB1A}" presName="linear" presStyleCnt="0">
        <dgm:presLayoutVars>
          <dgm:animLvl val="lvl"/>
          <dgm:resizeHandles val="exact"/>
        </dgm:presLayoutVars>
      </dgm:prSet>
      <dgm:spPr/>
    </dgm:pt>
    <dgm:pt modelId="{F41E9B3E-F9F5-4932-BC24-3E8ED419F984}" type="pres">
      <dgm:prSet presAssocID="{5107D0DE-11D5-4C31-8BDB-CB76AE09C7A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E0D6DF0-A6B4-4A2E-A500-227C8A1FBD07}" type="pres">
      <dgm:prSet presAssocID="{5107D0DE-11D5-4C31-8BDB-CB76AE09C7AA}" presName="childText" presStyleLbl="revTx" presStyleIdx="0" presStyleCnt="3">
        <dgm:presLayoutVars>
          <dgm:bulletEnabled val="1"/>
        </dgm:presLayoutVars>
      </dgm:prSet>
      <dgm:spPr/>
    </dgm:pt>
    <dgm:pt modelId="{0B37EF49-F3F8-4610-8C81-7ACB783E51AE}" type="pres">
      <dgm:prSet presAssocID="{405722C8-3A12-437E-81BB-8C6420ADECD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3A6E199-36C6-4084-9B37-4DFDCAD9803C}" type="pres">
      <dgm:prSet presAssocID="{405722C8-3A12-437E-81BB-8C6420ADECDA}" presName="childText" presStyleLbl="revTx" presStyleIdx="1" presStyleCnt="3">
        <dgm:presLayoutVars>
          <dgm:bulletEnabled val="1"/>
        </dgm:presLayoutVars>
      </dgm:prSet>
      <dgm:spPr/>
    </dgm:pt>
    <dgm:pt modelId="{272ED888-87EE-4C42-B3BD-9FCF7C4A4BCB}" type="pres">
      <dgm:prSet presAssocID="{3382E7A1-32F7-47EF-9594-317E773D2F7B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59A0D7D9-EC9B-4646-B65F-7F8CA7BB9D3A}" type="pres">
      <dgm:prSet presAssocID="{3382E7A1-32F7-47EF-9594-317E773D2F7B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A8D5591C-2DCE-4657-B5DD-D282A4CF0FC9}" type="presOf" srcId="{495F8CC7-B9E0-4B9A-8B27-7A9DC0EA8B0A}" destId="{6E0D6DF0-A6B4-4A2E-A500-227C8A1FBD07}" srcOrd="0" destOrd="0" presId="urn:microsoft.com/office/officeart/2005/8/layout/vList2"/>
    <dgm:cxn modelId="{92303E40-E578-4116-A4ED-8934BC5215D2}" srcId="{DD3E8D37-2928-4070-A591-4EBA8C15FB1A}" destId="{405722C8-3A12-437E-81BB-8C6420ADECDA}" srcOrd="1" destOrd="0" parTransId="{C93BEF48-EBF0-42BB-BD00-AA6DE183945B}" sibTransId="{62DD3FAB-7874-4275-9D36-689CEA353A65}"/>
    <dgm:cxn modelId="{F5CCFF6B-9002-4C66-A8F7-0CF035822672}" type="presOf" srcId="{405722C8-3A12-437E-81BB-8C6420ADECDA}" destId="{0B37EF49-F3F8-4610-8C81-7ACB783E51AE}" srcOrd="0" destOrd="0" presId="urn:microsoft.com/office/officeart/2005/8/layout/vList2"/>
    <dgm:cxn modelId="{3DA55273-9044-4A6E-A4C3-FD69D813C602}" type="presOf" srcId="{DD3E8D37-2928-4070-A591-4EBA8C15FB1A}" destId="{F4C3C223-EFCE-4706-AA39-E969719C38F4}" srcOrd="0" destOrd="0" presId="urn:microsoft.com/office/officeart/2005/8/layout/vList2"/>
    <dgm:cxn modelId="{9E794675-4AD2-4DC0-A187-86146E0F932E}" type="presOf" srcId="{BBED59E6-2FC6-49E2-A07B-4E8567347F80}" destId="{59A0D7D9-EC9B-4646-B65F-7F8CA7BB9D3A}" srcOrd="0" destOrd="0" presId="urn:microsoft.com/office/officeart/2005/8/layout/vList2"/>
    <dgm:cxn modelId="{FBF8FB58-2800-4B51-925D-16199819F18E}" type="presOf" srcId="{3382E7A1-32F7-47EF-9594-317E773D2F7B}" destId="{272ED888-87EE-4C42-B3BD-9FCF7C4A4BCB}" srcOrd="0" destOrd="0" presId="urn:microsoft.com/office/officeart/2005/8/layout/vList2"/>
    <dgm:cxn modelId="{B92A0687-B418-45BF-9645-D2E825528BDF}" srcId="{3382E7A1-32F7-47EF-9594-317E773D2F7B}" destId="{BBED59E6-2FC6-49E2-A07B-4E8567347F80}" srcOrd="0" destOrd="0" parTransId="{E3F506B4-4B24-4379-9C1B-A9185EEE6813}" sibTransId="{A2513F42-1B35-4033-92EE-456F72D5C303}"/>
    <dgm:cxn modelId="{8ABF7787-918C-484F-8228-94D797CA3EA9}" srcId="{DD3E8D37-2928-4070-A591-4EBA8C15FB1A}" destId="{5107D0DE-11D5-4C31-8BDB-CB76AE09C7AA}" srcOrd="0" destOrd="0" parTransId="{54FA2E03-FB68-4483-A91D-2AEB11675182}" sibTransId="{B24252D9-8586-4582-B59C-EB0668A4B016}"/>
    <dgm:cxn modelId="{98785F9E-6DAD-4ABA-B42B-A42757DBB05F}" srcId="{405722C8-3A12-437E-81BB-8C6420ADECDA}" destId="{CCE4C17F-0EEF-435F-9AB7-851A2124DF99}" srcOrd="0" destOrd="0" parTransId="{069D52C3-0278-480A-8F84-3CFFAE15C513}" sibTransId="{B9CBF88C-3CC6-481A-BBFA-2CA16C0087D1}"/>
    <dgm:cxn modelId="{D70782BD-147B-45F8-9B9C-89F371EF8A34}" srcId="{5107D0DE-11D5-4C31-8BDB-CB76AE09C7AA}" destId="{495F8CC7-B9E0-4B9A-8B27-7A9DC0EA8B0A}" srcOrd="0" destOrd="0" parTransId="{D9C6662C-0C26-4EED-8F8A-23E51A680B73}" sibTransId="{79B5102E-AA55-45E6-B267-2DFA1F5D2FC0}"/>
    <dgm:cxn modelId="{7A06B0DD-1251-4EA4-B681-9AA6A3F8196A}" type="presOf" srcId="{5107D0DE-11D5-4C31-8BDB-CB76AE09C7AA}" destId="{F41E9B3E-F9F5-4932-BC24-3E8ED419F984}" srcOrd="0" destOrd="0" presId="urn:microsoft.com/office/officeart/2005/8/layout/vList2"/>
    <dgm:cxn modelId="{1B18B3DD-2D00-4D86-AB5A-84482D88AB9E}" type="presOf" srcId="{CCE4C17F-0EEF-435F-9AB7-851A2124DF99}" destId="{D3A6E199-36C6-4084-9B37-4DFDCAD9803C}" srcOrd="0" destOrd="0" presId="urn:microsoft.com/office/officeart/2005/8/layout/vList2"/>
    <dgm:cxn modelId="{345122FC-57F7-48D9-B081-793DEF63C15E}" srcId="{DD3E8D37-2928-4070-A591-4EBA8C15FB1A}" destId="{3382E7A1-32F7-47EF-9594-317E773D2F7B}" srcOrd="2" destOrd="0" parTransId="{B468FE68-B07D-471B-9B79-A19826ACD5A9}" sibTransId="{D1479BAD-34F2-42AD-9686-2E667F265575}"/>
    <dgm:cxn modelId="{7226739E-99F7-46D7-8873-0136823CBD04}" type="presParOf" srcId="{F4C3C223-EFCE-4706-AA39-E969719C38F4}" destId="{F41E9B3E-F9F5-4932-BC24-3E8ED419F984}" srcOrd="0" destOrd="0" presId="urn:microsoft.com/office/officeart/2005/8/layout/vList2"/>
    <dgm:cxn modelId="{CB0DE898-7084-4DA6-81BA-7E1BD20E70D5}" type="presParOf" srcId="{F4C3C223-EFCE-4706-AA39-E969719C38F4}" destId="{6E0D6DF0-A6B4-4A2E-A500-227C8A1FBD07}" srcOrd="1" destOrd="0" presId="urn:microsoft.com/office/officeart/2005/8/layout/vList2"/>
    <dgm:cxn modelId="{563E344D-43C2-4A48-B90C-B855AD62435A}" type="presParOf" srcId="{F4C3C223-EFCE-4706-AA39-E969719C38F4}" destId="{0B37EF49-F3F8-4610-8C81-7ACB783E51AE}" srcOrd="2" destOrd="0" presId="urn:microsoft.com/office/officeart/2005/8/layout/vList2"/>
    <dgm:cxn modelId="{68DAD63D-A6CA-47D3-A1AC-7CD3ED5D0B8C}" type="presParOf" srcId="{F4C3C223-EFCE-4706-AA39-E969719C38F4}" destId="{D3A6E199-36C6-4084-9B37-4DFDCAD9803C}" srcOrd="3" destOrd="0" presId="urn:microsoft.com/office/officeart/2005/8/layout/vList2"/>
    <dgm:cxn modelId="{0784036D-9822-4F9B-B5E3-1D4F8768EBA0}" type="presParOf" srcId="{F4C3C223-EFCE-4706-AA39-E969719C38F4}" destId="{272ED888-87EE-4C42-B3BD-9FCF7C4A4BCB}" srcOrd="4" destOrd="0" presId="urn:microsoft.com/office/officeart/2005/8/layout/vList2"/>
    <dgm:cxn modelId="{883C02C0-A3E6-40FE-952A-DE8D12AE98ED}" type="presParOf" srcId="{F4C3C223-EFCE-4706-AA39-E969719C38F4}" destId="{59A0D7D9-EC9B-4646-B65F-7F8CA7BB9D3A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8B1C1C-34FD-4731-8B44-CBA67CF12C59}" type="doc">
      <dgm:prSet loTypeId="urn:microsoft.com/office/officeart/2005/8/layout/chevron2" loCatId="list" qsTypeId="urn:microsoft.com/office/officeart/2005/8/quickstyle/simple1" qsCatId="simple" csTypeId="urn:microsoft.com/office/officeart/2005/8/colors/accent0_1" csCatId="mainScheme"/>
      <dgm:spPr/>
      <dgm:t>
        <a:bodyPr/>
        <a:lstStyle/>
        <a:p>
          <a:endParaRPr lang="en-US"/>
        </a:p>
      </dgm:t>
    </dgm:pt>
    <dgm:pt modelId="{895F1360-B59B-4318-8826-AF48F1C0D8F8}">
      <dgm:prSet/>
      <dgm:spPr/>
      <dgm:t>
        <a:bodyPr/>
        <a:lstStyle/>
        <a:p>
          <a:r>
            <a:rPr lang="en-US" b="1"/>
            <a:t>Assembling</a:t>
          </a:r>
          <a:r>
            <a:rPr lang="en-US"/>
            <a:t>:</a:t>
          </a:r>
        </a:p>
      </dgm:t>
    </dgm:pt>
    <dgm:pt modelId="{517C2E3B-ADE6-4348-8646-60730DDAADA7}" type="parTrans" cxnId="{C65869D6-FC01-4576-A914-0DE55CF2D160}">
      <dgm:prSet/>
      <dgm:spPr/>
      <dgm:t>
        <a:bodyPr/>
        <a:lstStyle/>
        <a:p>
          <a:endParaRPr lang="en-US"/>
        </a:p>
      </dgm:t>
    </dgm:pt>
    <dgm:pt modelId="{B993D770-A73D-4F22-8DA5-ED607C6523C9}" type="sibTrans" cxnId="{C65869D6-FC01-4576-A914-0DE55CF2D160}">
      <dgm:prSet/>
      <dgm:spPr/>
      <dgm:t>
        <a:bodyPr/>
        <a:lstStyle/>
        <a:p>
          <a:endParaRPr lang="en-US"/>
        </a:p>
      </dgm:t>
    </dgm:pt>
    <dgm:pt modelId="{AAABE7B8-3BFE-4751-AD2D-467CF6AB7C35}">
      <dgm:prSet/>
      <dgm:spPr/>
      <dgm:t>
        <a:bodyPr/>
        <a:lstStyle/>
        <a:p>
          <a:r>
            <a:rPr lang="en-US"/>
            <a:t>Collecting produce from various farmers.</a:t>
          </a:r>
        </a:p>
      </dgm:t>
    </dgm:pt>
    <dgm:pt modelId="{7EE84F91-1F37-4E98-A839-63DC9FE730BD}" type="parTrans" cxnId="{6BCBC6C6-B321-4121-B2D9-F059341F0573}">
      <dgm:prSet/>
      <dgm:spPr/>
      <dgm:t>
        <a:bodyPr/>
        <a:lstStyle/>
        <a:p>
          <a:endParaRPr lang="en-US"/>
        </a:p>
      </dgm:t>
    </dgm:pt>
    <dgm:pt modelId="{2722D2E7-28AD-47AA-839A-0C66E87368EA}" type="sibTrans" cxnId="{6BCBC6C6-B321-4121-B2D9-F059341F0573}">
      <dgm:prSet/>
      <dgm:spPr/>
      <dgm:t>
        <a:bodyPr/>
        <a:lstStyle/>
        <a:p>
          <a:endParaRPr lang="en-US"/>
        </a:p>
      </dgm:t>
    </dgm:pt>
    <dgm:pt modelId="{DF7DB1B3-9709-4CAD-8C86-550251C5C045}">
      <dgm:prSet/>
      <dgm:spPr/>
      <dgm:t>
        <a:bodyPr/>
        <a:lstStyle/>
        <a:p>
          <a:r>
            <a:rPr lang="en-US" b="1"/>
            <a:t>Transportation</a:t>
          </a:r>
          <a:r>
            <a:rPr lang="en-US"/>
            <a:t>:</a:t>
          </a:r>
        </a:p>
      </dgm:t>
    </dgm:pt>
    <dgm:pt modelId="{35A27285-9EA1-4E49-A6F6-A9A680A722D4}" type="parTrans" cxnId="{E90C4701-A465-42AE-B25F-D1B29101158A}">
      <dgm:prSet/>
      <dgm:spPr/>
      <dgm:t>
        <a:bodyPr/>
        <a:lstStyle/>
        <a:p>
          <a:endParaRPr lang="en-US"/>
        </a:p>
      </dgm:t>
    </dgm:pt>
    <dgm:pt modelId="{FE4D159C-2C83-4BAB-8385-71A2771EBDA5}" type="sibTrans" cxnId="{E90C4701-A465-42AE-B25F-D1B29101158A}">
      <dgm:prSet/>
      <dgm:spPr/>
      <dgm:t>
        <a:bodyPr/>
        <a:lstStyle/>
        <a:p>
          <a:endParaRPr lang="en-US"/>
        </a:p>
      </dgm:t>
    </dgm:pt>
    <dgm:pt modelId="{8C29643F-990A-488D-8AB8-4F895F074331}">
      <dgm:prSet/>
      <dgm:spPr/>
      <dgm:t>
        <a:bodyPr/>
        <a:lstStyle/>
        <a:p>
          <a:r>
            <a:rPr lang="en-US"/>
            <a:t>Moving products from farms to markets.</a:t>
          </a:r>
        </a:p>
      </dgm:t>
    </dgm:pt>
    <dgm:pt modelId="{16F86676-7E45-42D6-B2F4-57750C33660C}" type="parTrans" cxnId="{53F342F1-21A2-4105-B8D0-933DB7BCB579}">
      <dgm:prSet/>
      <dgm:spPr/>
      <dgm:t>
        <a:bodyPr/>
        <a:lstStyle/>
        <a:p>
          <a:endParaRPr lang="en-US"/>
        </a:p>
      </dgm:t>
    </dgm:pt>
    <dgm:pt modelId="{410DE661-79B8-47DA-8BD7-037E3FEFA8D9}" type="sibTrans" cxnId="{53F342F1-21A2-4105-B8D0-933DB7BCB579}">
      <dgm:prSet/>
      <dgm:spPr/>
      <dgm:t>
        <a:bodyPr/>
        <a:lstStyle/>
        <a:p>
          <a:endParaRPr lang="en-US"/>
        </a:p>
      </dgm:t>
    </dgm:pt>
    <dgm:pt modelId="{F4D58BAE-958D-4B80-A97D-DC46B4945AFA}">
      <dgm:prSet/>
      <dgm:spPr/>
      <dgm:t>
        <a:bodyPr/>
        <a:lstStyle/>
        <a:p>
          <a:r>
            <a:rPr lang="en-US" b="1"/>
            <a:t>Storage</a:t>
          </a:r>
          <a:r>
            <a:rPr lang="en-US"/>
            <a:t>:</a:t>
          </a:r>
        </a:p>
      </dgm:t>
    </dgm:pt>
    <dgm:pt modelId="{E7ACEAAE-6736-4541-B0B9-17163A384D12}" type="parTrans" cxnId="{2B9E4A01-F888-4807-944B-B602A8F64687}">
      <dgm:prSet/>
      <dgm:spPr/>
      <dgm:t>
        <a:bodyPr/>
        <a:lstStyle/>
        <a:p>
          <a:endParaRPr lang="en-US"/>
        </a:p>
      </dgm:t>
    </dgm:pt>
    <dgm:pt modelId="{25F1552A-1EAC-4C54-A562-F7414BE42EB1}" type="sibTrans" cxnId="{2B9E4A01-F888-4807-944B-B602A8F64687}">
      <dgm:prSet/>
      <dgm:spPr/>
      <dgm:t>
        <a:bodyPr/>
        <a:lstStyle/>
        <a:p>
          <a:endParaRPr lang="en-US"/>
        </a:p>
      </dgm:t>
    </dgm:pt>
    <dgm:pt modelId="{43138934-5F62-4CF7-BEC3-9BE29AF756AD}">
      <dgm:prSet/>
      <dgm:spPr/>
      <dgm:t>
        <a:bodyPr/>
        <a:lstStyle/>
        <a:p>
          <a:r>
            <a:rPr lang="en-US"/>
            <a:t>Storing products to manage supply and demand.</a:t>
          </a:r>
        </a:p>
      </dgm:t>
    </dgm:pt>
    <dgm:pt modelId="{D5FB73B3-A3E4-4BDC-8FA0-8102D2EDB9A2}" type="parTrans" cxnId="{1FB27068-B9ED-4B53-8987-2549151F309E}">
      <dgm:prSet/>
      <dgm:spPr/>
      <dgm:t>
        <a:bodyPr/>
        <a:lstStyle/>
        <a:p>
          <a:endParaRPr lang="en-US"/>
        </a:p>
      </dgm:t>
    </dgm:pt>
    <dgm:pt modelId="{F211BAD3-84C4-44E1-AF35-C100F3D61026}" type="sibTrans" cxnId="{1FB27068-B9ED-4B53-8987-2549151F309E}">
      <dgm:prSet/>
      <dgm:spPr/>
      <dgm:t>
        <a:bodyPr/>
        <a:lstStyle/>
        <a:p>
          <a:endParaRPr lang="en-US"/>
        </a:p>
      </dgm:t>
    </dgm:pt>
    <dgm:pt modelId="{707383E5-6A2E-4F60-9970-6B81CE2E989E}">
      <dgm:prSet/>
      <dgm:spPr/>
      <dgm:t>
        <a:bodyPr/>
        <a:lstStyle/>
        <a:p>
          <a:r>
            <a:rPr lang="en-US" b="1"/>
            <a:t>Grading and Packaging</a:t>
          </a:r>
          <a:r>
            <a:rPr lang="en-US"/>
            <a:t>:</a:t>
          </a:r>
        </a:p>
      </dgm:t>
    </dgm:pt>
    <dgm:pt modelId="{1DAF4AF6-E4B3-4AC8-BAF8-A90D5F50D743}" type="parTrans" cxnId="{9F378467-F53B-4D02-B586-31C8834FEF94}">
      <dgm:prSet/>
      <dgm:spPr/>
      <dgm:t>
        <a:bodyPr/>
        <a:lstStyle/>
        <a:p>
          <a:endParaRPr lang="en-US"/>
        </a:p>
      </dgm:t>
    </dgm:pt>
    <dgm:pt modelId="{C56AC9EB-46A0-4234-AB83-4A82AC56ACF8}" type="sibTrans" cxnId="{9F378467-F53B-4D02-B586-31C8834FEF94}">
      <dgm:prSet/>
      <dgm:spPr/>
      <dgm:t>
        <a:bodyPr/>
        <a:lstStyle/>
        <a:p>
          <a:endParaRPr lang="en-US"/>
        </a:p>
      </dgm:t>
    </dgm:pt>
    <dgm:pt modelId="{7E09114D-CFC5-4671-8EEF-2919E6AEDF40}">
      <dgm:prSet/>
      <dgm:spPr/>
      <dgm:t>
        <a:bodyPr/>
        <a:lstStyle/>
        <a:p>
          <a:r>
            <a:rPr lang="en-US"/>
            <a:t>Ensuring quality and preserving produce during transit.</a:t>
          </a:r>
        </a:p>
      </dgm:t>
    </dgm:pt>
    <dgm:pt modelId="{B14A7711-2F60-4824-AB77-934F9024F1DD}" type="parTrans" cxnId="{D93EE2CF-3BF4-4739-BB5B-571FD12266A2}">
      <dgm:prSet/>
      <dgm:spPr/>
      <dgm:t>
        <a:bodyPr/>
        <a:lstStyle/>
        <a:p>
          <a:endParaRPr lang="en-US"/>
        </a:p>
      </dgm:t>
    </dgm:pt>
    <dgm:pt modelId="{F48FC863-EA97-4744-AD7C-BAB11D9057D5}" type="sibTrans" cxnId="{D93EE2CF-3BF4-4739-BB5B-571FD12266A2}">
      <dgm:prSet/>
      <dgm:spPr/>
      <dgm:t>
        <a:bodyPr/>
        <a:lstStyle/>
        <a:p>
          <a:endParaRPr lang="en-US"/>
        </a:p>
      </dgm:t>
    </dgm:pt>
    <dgm:pt modelId="{F50BA357-DD88-44B8-978C-C4CB20D5EB2C}" type="pres">
      <dgm:prSet presAssocID="{CC8B1C1C-34FD-4731-8B44-CBA67CF12C59}" presName="linearFlow" presStyleCnt="0">
        <dgm:presLayoutVars>
          <dgm:dir/>
          <dgm:animLvl val="lvl"/>
          <dgm:resizeHandles val="exact"/>
        </dgm:presLayoutVars>
      </dgm:prSet>
      <dgm:spPr/>
    </dgm:pt>
    <dgm:pt modelId="{7F87E4A2-C76F-44B5-A364-42A292C0D89B}" type="pres">
      <dgm:prSet presAssocID="{895F1360-B59B-4318-8826-AF48F1C0D8F8}" presName="composite" presStyleCnt="0"/>
      <dgm:spPr/>
    </dgm:pt>
    <dgm:pt modelId="{926E47DD-0966-4316-B425-794F507BAE9A}" type="pres">
      <dgm:prSet presAssocID="{895F1360-B59B-4318-8826-AF48F1C0D8F8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81572326-3339-47F4-A9EA-145791F8E2A9}" type="pres">
      <dgm:prSet presAssocID="{895F1360-B59B-4318-8826-AF48F1C0D8F8}" presName="descendantText" presStyleLbl="alignAcc1" presStyleIdx="0" presStyleCnt="4">
        <dgm:presLayoutVars>
          <dgm:bulletEnabled val="1"/>
        </dgm:presLayoutVars>
      </dgm:prSet>
      <dgm:spPr/>
    </dgm:pt>
    <dgm:pt modelId="{8CA4C1AD-2136-41A1-80E6-6F9A67B23C3C}" type="pres">
      <dgm:prSet presAssocID="{B993D770-A73D-4F22-8DA5-ED607C6523C9}" presName="sp" presStyleCnt="0"/>
      <dgm:spPr/>
    </dgm:pt>
    <dgm:pt modelId="{71F085E5-93AB-43BB-92E2-60D3E39B9034}" type="pres">
      <dgm:prSet presAssocID="{DF7DB1B3-9709-4CAD-8C86-550251C5C045}" presName="composite" presStyleCnt="0"/>
      <dgm:spPr/>
    </dgm:pt>
    <dgm:pt modelId="{56C61EFC-62FC-45C6-843E-E3181ED763B3}" type="pres">
      <dgm:prSet presAssocID="{DF7DB1B3-9709-4CAD-8C86-550251C5C045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9500A8B3-BC77-4876-BCFA-0EB9AF1D5BB6}" type="pres">
      <dgm:prSet presAssocID="{DF7DB1B3-9709-4CAD-8C86-550251C5C045}" presName="descendantText" presStyleLbl="alignAcc1" presStyleIdx="1" presStyleCnt="4">
        <dgm:presLayoutVars>
          <dgm:bulletEnabled val="1"/>
        </dgm:presLayoutVars>
      </dgm:prSet>
      <dgm:spPr/>
    </dgm:pt>
    <dgm:pt modelId="{65C8BDB6-544B-482A-A87A-1E537C298532}" type="pres">
      <dgm:prSet presAssocID="{FE4D159C-2C83-4BAB-8385-71A2771EBDA5}" presName="sp" presStyleCnt="0"/>
      <dgm:spPr/>
    </dgm:pt>
    <dgm:pt modelId="{CE9FF98E-E811-40FE-A04A-FEC8EE3E22F5}" type="pres">
      <dgm:prSet presAssocID="{F4D58BAE-958D-4B80-A97D-DC46B4945AFA}" presName="composite" presStyleCnt="0"/>
      <dgm:spPr/>
    </dgm:pt>
    <dgm:pt modelId="{AAF76E28-7C32-45C2-9171-3EE52653715B}" type="pres">
      <dgm:prSet presAssocID="{F4D58BAE-958D-4B80-A97D-DC46B4945AFA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876A7C18-457A-40EC-B0A3-DDA43BC49921}" type="pres">
      <dgm:prSet presAssocID="{F4D58BAE-958D-4B80-A97D-DC46B4945AFA}" presName="descendantText" presStyleLbl="alignAcc1" presStyleIdx="2" presStyleCnt="4">
        <dgm:presLayoutVars>
          <dgm:bulletEnabled val="1"/>
        </dgm:presLayoutVars>
      </dgm:prSet>
      <dgm:spPr/>
    </dgm:pt>
    <dgm:pt modelId="{27E87CC4-CE4A-450D-97E0-2253602D1E00}" type="pres">
      <dgm:prSet presAssocID="{25F1552A-1EAC-4C54-A562-F7414BE42EB1}" presName="sp" presStyleCnt="0"/>
      <dgm:spPr/>
    </dgm:pt>
    <dgm:pt modelId="{1F9E94B6-0EE1-4BB7-9557-86FBE5B95F5D}" type="pres">
      <dgm:prSet presAssocID="{707383E5-6A2E-4F60-9970-6B81CE2E989E}" presName="composite" presStyleCnt="0"/>
      <dgm:spPr/>
    </dgm:pt>
    <dgm:pt modelId="{8A7B0BB1-3D27-444C-963F-DE8D40562FCA}" type="pres">
      <dgm:prSet presAssocID="{707383E5-6A2E-4F60-9970-6B81CE2E989E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CF6FB7EA-21FE-4940-B4F8-640AD41191CB}" type="pres">
      <dgm:prSet presAssocID="{707383E5-6A2E-4F60-9970-6B81CE2E989E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E90C4701-A465-42AE-B25F-D1B29101158A}" srcId="{CC8B1C1C-34FD-4731-8B44-CBA67CF12C59}" destId="{DF7DB1B3-9709-4CAD-8C86-550251C5C045}" srcOrd="1" destOrd="0" parTransId="{35A27285-9EA1-4E49-A6F6-A9A680A722D4}" sibTransId="{FE4D159C-2C83-4BAB-8385-71A2771EBDA5}"/>
    <dgm:cxn modelId="{2B9E4A01-F888-4807-944B-B602A8F64687}" srcId="{CC8B1C1C-34FD-4731-8B44-CBA67CF12C59}" destId="{F4D58BAE-958D-4B80-A97D-DC46B4945AFA}" srcOrd="2" destOrd="0" parTransId="{E7ACEAAE-6736-4541-B0B9-17163A384D12}" sibTransId="{25F1552A-1EAC-4C54-A562-F7414BE42EB1}"/>
    <dgm:cxn modelId="{84CE9011-DC56-4672-9CFD-FB2B772AE9A2}" type="presOf" srcId="{895F1360-B59B-4318-8826-AF48F1C0D8F8}" destId="{926E47DD-0966-4316-B425-794F507BAE9A}" srcOrd="0" destOrd="0" presId="urn:microsoft.com/office/officeart/2005/8/layout/chevron2"/>
    <dgm:cxn modelId="{F335DF11-CB88-426D-BFD4-DE5A70258CF9}" type="presOf" srcId="{43138934-5F62-4CF7-BEC3-9BE29AF756AD}" destId="{876A7C18-457A-40EC-B0A3-DDA43BC49921}" srcOrd="0" destOrd="0" presId="urn:microsoft.com/office/officeart/2005/8/layout/chevron2"/>
    <dgm:cxn modelId="{4E372C3E-ABC6-4E72-8F71-226E0999AD57}" type="presOf" srcId="{7E09114D-CFC5-4671-8EEF-2919E6AEDF40}" destId="{CF6FB7EA-21FE-4940-B4F8-640AD41191CB}" srcOrd="0" destOrd="0" presId="urn:microsoft.com/office/officeart/2005/8/layout/chevron2"/>
    <dgm:cxn modelId="{1078E65B-61E0-4176-BA62-A6301355AA17}" type="presOf" srcId="{AAABE7B8-3BFE-4751-AD2D-467CF6AB7C35}" destId="{81572326-3339-47F4-A9EA-145791F8E2A9}" srcOrd="0" destOrd="0" presId="urn:microsoft.com/office/officeart/2005/8/layout/chevron2"/>
    <dgm:cxn modelId="{D8088A44-2CC8-40EF-8EEC-3DF6321638A4}" type="presOf" srcId="{8C29643F-990A-488D-8AB8-4F895F074331}" destId="{9500A8B3-BC77-4876-BCFA-0EB9AF1D5BB6}" srcOrd="0" destOrd="0" presId="urn:microsoft.com/office/officeart/2005/8/layout/chevron2"/>
    <dgm:cxn modelId="{9F378467-F53B-4D02-B586-31C8834FEF94}" srcId="{CC8B1C1C-34FD-4731-8B44-CBA67CF12C59}" destId="{707383E5-6A2E-4F60-9970-6B81CE2E989E}" srcOrd="3" destOrd="0" parTransId="{1DAF4AF6-E4B3-4AC8-BAF8-A90D5F50D743}" sibTransId="{C56AC9EB-46A0-4234-AB83-4A82AC56ACF8}"/>
    <dgm:cxn modelId="{1FB27068-B9ED-4B53-8987-2549151F309E}" srcId="{F4D58BAE-958D-4B80-A97D-DC46B4945AFA}" destId="{43138934-5F62-4CF7-BEC3-9BE29AF756AD}" srcOrd="0" destOrd="0" parTransId="{D5FB73B3-A3E4-4BDC-8FA0-8102D2EDB9A2}" sibTransId="{F211BAD3-84C4-44E1-AF35-C100F3D61026}"/>
    <dgm:cxn modelId="{2C57576A-9E4E-4F4E-BA7C-ECBB976B707F}" type="presOf" srcId="{707383E5-6A2E-4F60-9970-6B81CE2E989E}" destId="{8A7B0BB1-3D27-444C-963F-DE8D40562FCA}" srcOrd="0" destOrd="0" presId="urn:microsoft.com/office/officeart/2005/8/layout/chevron2"/>
    <dgm:cxn modelId="{F899F591-876B-48CE-9502-32FB7F02942F}" type="presOf" srcId="{CC8B1C1C-34FD-4731-8B44-CBA67CF12C59}" destId="{F50BA357-DD88-44B8-978C-C4CB20D5EB2C}" srcOrd="0" destOrd="0" presId="urn:microsoft.com/office/officeart/2005/8/layout/chevron2"/>
    <dgm:cxn modelId="{1EF286BB-A5D6-47DC-A12A-A0BD394CE869}" type="presOf" srcId="{DF7DB1B3-9709-4CAD-8C86-550251C5C045}" destId="{56C61EFC-62FC-45C6-843E-E3181ED763B3}" srcOrd="0" destOrd="0" presId="urn:microsoft.com/office/officeart/2005/8/layout/chevron2"/>
    <dgm:cxn modelId="{6BCBC6C6-B321-4121-B2D9-F059341F0573}" srcId="{895F1360-B59B-4318-8826-AF48F1C0D8F8}" destId="{AAABE7B8-3BFE-4751-AD2D-467CF6AB7C35}" srcOrd="0" destOrd="0" parTransId="{7EE84F91-1F37-4E98-A839-63DC9FE730BD}" sibTransId="{2722D2E7-28AD-47AA-839A-0C66E87368EA}"/>
    <dgm:cxn modelId="{D93EE2CF-3BF4-4739-BB5B-571FD12266A2}" srcId="{707383E5-6A2E-4F60-9970-6B81CE2E989E}" destId="{7E09114D-CFC5-4671-8EEF-2919E6AEDF40}" srcOrd="0" destOrd="0" parTransId="{B14A7711-2F60-4824-AB77-934F9024F1DD}" sibTransId="{F48FC863-EA97-4744-AD7C-BAB11D9057D5}"/>
    <dgm:cxn modelId="{C65869D6-FC01-4576-A914-0DE55CF2D160}" srcId="{CC8B1C1C-34FD-4731-8B44-CBA67CF12C59}" destId="{895F1360-B59B-4318-8826-AF48F1C0D8F8}" srcOrd="0" destOrd="0" parTransId="{517C2E3B-ADE6-4348-8646-60730DDAADA7}" sibTransId="{B993D770-A73D-4F22-8DA5-ED607C6523C9}"/>
    <dgm:cxn modelId="{53F342F1-21A2-4105-B8D0-933DB7BCB579}" srcId="{DF7DB1B3-9709-4CAD-8C86-550251C5C045}" destId="{8C29643F-990A-488D-8AB8-4F895F074331}" srcOrd="0" destOrd="0" parTransId="{16F86676-7E45-42D6-B2F4-57750C33660C}" sibTransId="{410DE661-79B8-47DA-8BD7-037E3FEFA8D9}"/>
    <dgm:cxn modelId="{ACBC9BFE-4AF5-455E-9421-A269D4399C30}" type="presOf" srcId="{F4D58BAE-958D-4B80-A97D-DC46B4945AFA}" destId="{AAF76E28-7C32-45C2-9171-3EE52653715B}" srcOrd="0" destOrd="0" presId="urn:microsoft.com/office/officeart/2005/8/layout/chevron2"/>
    <dgm:cxn modelId="{22FC9E60-B4C0-465C-B68B-CF03C150F648}" type="presParOf" srcId="{F50BA357-DD88-44B8-978C-C4CB20D5EB2C}" destId="{7F87E4A2-C76F-44B5-A364-42A292C0D89B}" srcOrd="0" destOrd="0" presId="urn:microsoft.com/office/officeart/2005/8/layout/chevron2"/>
    <dgm:cxn modelId="{F180E96A-91EE-4884-9DEF-5D60C8C9B4D3}" type="presParOf" srcId="{7F87E4A2-C76F-44B5-A364-42A292C0D89B}" destId="{926E47DD-0966-4316-B425-794F507BAE9A}" srcOrd="0" destOrd="0" presId="urn:microsoft.com/office/officeart/2005/8/layout/chevron2"/>
    <dgm:cxn modelId="{18E5F6E5-5DDE-45DE-8289-20EF85FE9C04}" type="presParOf" srcId="{7F87E4A2-C76F-44B5-A364-42A292C0D89B}" destId="{81572326-3339-47F4-A9EA-145791F8E2A9}" srcOrd="1" destOrd="0" presId="urn:microsoft.com/office/officeart/2005/8/layout/chevron2"/>
    <dgm:cxn modelId="{56B5D54B-E61E-4222-BA86-FC6FA7778093}" type="presParOf" srcId="{F50BA357-DD88-44B8-978C-C4CB20D5EB2C}" destId="{8CA4C1AD-2136-41A1-80E6-6F9A67B23C3C}" srcOrd="1" destOrd="0" presId="urn:microsoft.com/office/officeart/2005/8/layout/chevron2"/>
    <dgm:cxn modelId="{6074C0C6-9FCB-4EE7-903E-B913D4CC2065}" type="presParOf" srcId="{F50BA357-DD88-44B8-978C-C4CB20D5EB2C}" destId="{71F085E5-93AB-43BB-92E2-60D3E39B9034}" srcOrd="2" destOrd="0" presId="urn:microsoft.com/office/officeart/2005/8/layout/chevron2"/>
    <dgm:cxn modelId="{08176F38-FB53-4D6C-AFF0-1686F7DFB491}" type="presParOf" srcId="{71F085E5-93AB-43BB-92E2-60D3E39B9034}" destId="{56C61EFC-62FC-45C6-843E-E3181ED763B3}" srcOrd="0" destOrd="0" presId="urn:microsoft.com/office/officeart/2005/8/layout/chevron2"/>
    <dgm:cxn modelId="{3BAFC458-9396-46AF-A3EA-9764AC307A8A}" type="presParOf" srcId="{71F085E5-93AB-43BB-92E2-60D3E39B9034}" destId="{9500A8B3-BC77-4876-BCFA-0EB9AF1D5BB6}" srcOrd="1" destOrd="0" presId="urn:microsoft.com/office/officeart/2005/8/layout/chevron2"/>
    <dgm:cxn modelId="{32247BCF-C0CC-4E77-B583-6DBF35D35892}" type="presParOf" srcId="{F50BA357-DD88-44B8-978C-C4CB20D5EB2C}" destId="{65C8BDB6-544B-482A-A87A-1E537C298532}" srcOrd="3" destOrd="0" presId="urn:microsoft.com/office/officeart/2005/8/layout/chevron2"/>
    <dgm:cxn modelId="{F31AB83E-015B-4CFD-8C09-3938DBF7C50C}" type="presParOf" srcId="{F50BA357-DD88-44B8-978C-C4CB20D5EB2C}" destId="{CE9FF98E-E811-40FE-A04A-FEC8EE3E22F5}" srcOrd="4" destOrd="0" presId="urn:microsoft.com/office/officeart/2005/8/layout/chevron2"/>
    <dgm:cxn modelId="{552755DE-4E13-484E-B599-2D9380A7400F}" type="presParOf" srcId="{CE9FF98E-E811-40FE-A04A-FEC8EE3E22F5}" destId="{AAF76E28-7C32-45C2-9171-3EE52653715B}" srcOrd="0" destOrd="0" presId="urn:microsoft.com/office/officeart/2005/8/layout/chevron2"/>
    <dgm:cxn modelId="{065CC659-FF49-495D-9DA1-183AE2C7EBDD}" type="presParOf" srcId="{CE9FF98E-E811-40FE-A04A-FEC8EE3E22F5}" destId="{876A7C18-457A-40EC-B0A3-DDA43BC49921}" srcOrd="1" destOrd="0" presId="urn:microsoft.com/office/officeart/2005/8/layout/chevron2"/>
    <dgm:cxn modelId="{D9A06F70-EC41-45F9-BEBD-D01501B2E173}" type="presParOf" srcId="{F50BA357-DD88-44B8-978C-C4CB20D5EB2C}" destId="{27E87CC4-CE4A-450D-97E0-2253602D1E00}" srcOrd="5" destOrd="0" presId="urn:microsoft.com/office/officeart/2005/8/layout/chevron2"/>
    <dgm:cxn modelId="{24CEE710-E7A4-44BE-B7E4-37061BF5B742}" type="presParOf" srcId="{F50BA357-DD88-44B8-978C-C4CB20D5EB2C}" destId="{1F9E94B6-0EE1-4BB7-9557-86FBE5B95F5D}" srcOrd="6" destOrd="0" presId="urn:microsoft.com/office/officeart/2005/8/layout/chevron2"/>
    <dgm:cxn modelId="{73AE09AA-CBE1-4197-9CD2-1EADCBA8BED6}" type="presParOf" srcId="{1F9E94B6-0EE1-4BB7-9557-86FBE5B95F5D}" destId="{8A7B0BB1-3D27-444C-963F-DE8D40562FCA}" srcOrd="0" destOrd="0" presId="urn:microsoft.com/office/officeart/2005/8/layout/chevron2"/>
    <dgm:cxn modelId="{C088FB34-2DDE-42B9-B81C-BBA5DAF1890A}" type="presParOf" srcId="{1F9E94B6-0EE1-4BB7-9557-86FBE5B95F5D}" destId="{CF6FB7EA-21FE-4940-B4F8-640AD41191C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DB2A1EC-7676-4D48-A384-B06E35870B98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C574D64-672B-4E0F-86AE-DD0040AC18EB}">
      <dgm:prSet/>
      <dgm:spPr/>
      <dgm:t>
        <a:bodyPr/>
        <a:lstStyle/>
        <a:p>
          <a:r>
            <a:rPr lang="en-US" b="1"/>
            <a:t>Price Fluctuations</a:t>
          </a:r>
          <a:r>
            <a:rPr lang="en-US"/>
            <a:t>:</a:t>
          </a:r>
        </a:p>
      </dgm:t>
    </dgm:pt>
    <dgm:pt modelId="{B0924820-B785-4B34-825B-7BEC3F1701ED}" type="parTrans" cxnId="{6057C998-46D0-451F-971E-9D163C07D90E}">
      <dgm:prSet/>
      <dgm:spPr/>
      <dgm:t>
        <a:bodyPr/>
        <a:lstStyle/>
        <a:p>
          <a:endParaRPr lang="en-US"/>
        </a:p>
      </dgm:t>
    </dgm:pt>
    <dgm:pt modelId="{FEF6626A-761B-46FE-9479-F4BB7A7F961B}" type="sibTrans" cxnId="{6057C998-46D0-451F-971E-9D163C07D90E}">
      <dgm:prSet/>
      <dgm:spPr/>
      <dgm:t>
        <a:bodyPr/>
        <a:lstStyle/>
        <a:p>
          <a:endParaRPr lang="en-US"/>
        </a:p>
      </dgm:t>
    </dgm:pt>
    <dgm:pt modelId="{2DFF379B-DEB4-4249-94C9-101DC878742F}">
      <dgm:prSet/>
      <dgm:spPr/>
      <dgm:t>
        <a:bodyPr/>
        <a:lstStyle/>
        <a:p>
          <a:r>
            <a:rPr lang="en-US" dirty="0"/>
            <a:t>Unstable prices due to seasonal variations and supply-demand gaps.</a:t>
          </a:r>
        </a:p>
      </dgm:t>
    </dgm:pt>
    <dgm:pt modelId="{47707E4E-2FA5-41C0-9485-5720363E6C20}" type="parTrans" cxnId="{B8142E44-15A3-41B6-9F79-9D047C4003C1}">
      <dgm:prSet/>
      <dgm:spPr/>
      <dgm:t>
        <a:bodyPr/>
        <a:lstStyle/>
        <a:p>
          <a:endParaRPr lang="en-US"/>
        </a:p>
      </dgm:t>
    </dgm:pt>
    <dgm:pt modelId="{62067CC4-AF23-486D-B473-25C65F107BCA}" type="sibTrans" cxnId="{B8142E44-15A3-41B6-9F79-9D047C4003C1}">
      <dgm:prSet/>
      <dgm:spPr/>
      <dgm:t>
        <a:bodyPr/>
        <a:lstStyle/>
        <a:p>
          <a:endParaRPr lang="en-US"/>
        </a:p>
      </dgm:t>
    </dgm:pt>
    <dgm:pt modelId="{0864DDEF-B83D-4BB7-841F-F1FDB75456A9}">
      <dgm:prSet/>
      <dgm:spPr/>
      <dgm:t>
        <a:bodyPr/>
        <a:lstStyle/>
        <a:p>
          <a:r>
            <a:rPr lang="en-US" b="1"/>
            <a:t>Middlemen Issues</a:t>
          </a:r>
          <a:r>
            <a:rPr lang="en-US"/>
            <a:t>:</a:t>
          </a:r>
        </a:p>
      </dgm:t>
    </dgm:pt>
    <dgm:pt modelId="{C84EC63F-9F91-4F16-8774-DBF3BC1BCE38}" type="parTrans" cxnId="{873987C8-3AA3-4569-9F4C-331D58A9F218}">
      <dgm:prSet/>
      <dgm:spPr/>
      <dgm:t>
        <a:bodyPr/>
        <a:lstStyle/>
        <a:p>
          <a:endParaRPr lang="en-US"/>
        </a:p>
      </dgm:t>
    </dgm:pt>
    <dgm:pt modelId="{94A073A2-76DE-4256-84C9-1A9EE5480D45}" type="sibTrans" cxnId="{873987C8-3AA3-4569-9F4C-331D58A9F218}">
      <dgm:prSet/>
      <dgm:spPr/>
      <dgm:t>
        <a:bodyPr/>
        <a:lstStyle/>
        <a:p>
          <a:endParaRPr lang="en-US"/>
        </a:p>
      </dgm:t>
    </dgm:pt>
    <dgm:pt modelId="{46FCE2A0-00B4-4843-9DC7-BD16F20AC5AD}">
      <dgm:prSet/>
      <dgm:spPr/>
      <dgm:t>
        <a:bodyPr/>
        <a:lstStyle/>
        <a:p>
          <a:r>
            <a:rPr lang="en-US"/>
            <a:t>Multiple intermediaries reduce farmers' profit margins.</a:t>
          </a:r>
        </a:p>
      </dgm:t>
    </dgm:pt>
    <dgm:pt modelId="{234C81BF-0EF5-46A6-8373-B6D8F5C8324B}" type="parTrans" cxnId="{AA491C0C-2AC1-4651-87E7-A0DA03B5C432}">
      <dgm:prSet/>
      <dgm:spPr/>
      <dgm:t>
        <a:bodyPr/>
        <a:lstStyle/>
        <a:p>
          <a:endParaRPr lang="en-US"/>
        </a:p>
      </dgm:t>
    </dgm:pt>
    <dgm:pt modelId="{E8BC5CA9-4EE9-48C9-8879-14ED23CF0CF9}" type="sibTrans" cxnId="{AA491C0C-2AC1-4651-87E7-A0DA03B5C432}">
      <dgm:prSet/>
      <dgm:spPr/>
      <dgm:t>
        <a:bodyPr/>
        <a:lstStyle/>
        <a:p>
          <a:endParaRPr lang="en-US"/>
        </a:p>
      </dgm:t>
    </dgm:pt>
    <dgm:pt modelId="{73BB3DA3-1E2F-4CB8-B3C9-FD07B83F3DDD}">
      <dgm:prSet/>
      <dgm:spPr/>
      <dgm:t>
        <a:bodyPr/>
        <a:lstStyle/>
        <a:p>
          <a:r>
            <a:rPr lang="en-US" b="1"/>
            <a:t>Lack of Infrastructure</a:t>
          </a:r>
          <a:r>
            <a:rPr lang="en-US"/>
            <a:t>:</a:t>
          </a:r>
        </a:p>
      </dgm:t>
    </dgm:pt>
    <dgm:pt modelId="{7950468D-9624-4227-8E0D-8A62996AC4DE}" type="parTrans" cxnId="{A121F804-D1F8-4326-ACCD-9368F0884AF7}">
      <dgm:prSet/>
      <dgm:spPr/>
      <dgm:t>
        <a:bodyPr/>
        <a:lstStyle/>
        <a:p>
          <a:endParaRPr lang="en-US"/>
        </a:p>
      </dgm:t>
    </dgm:pt>
    <dgm:pt modelId="{093AE759-96B7-4A17-8890-230A8457E938}" type="sibTrans" cxnId="{A121F804-D1F8-4326-ACCD-9368F0884AF7}">
      <dgm:prSet/>
      <dgm:spPr/>
      <dgm:t>
        <a:bodyPr/>
        <a:lstStyle/>
        <a:p>
          <a:endParaRPr lang="en-US"/>
        </a:p>
      </dgm:t>
    </dgm:pt>
    <dgm:pt modelId="{57B8A3E3-4CCF-45A8-AC91-51341729A465}">
      <dgm:prSet/>
      <dgm:spPr/>
      <dgm:t>
        <a:bodyPr/>
        <a:lstStyle/>
        <a:p>
          <a:r>
            <a:rPr lang="en-US"/>
            <a:t>Inadequate storage and transportation facilities lead to wastage.</a:t>
          </a:r>
        </a:p>
      </dgm:t>
    </dgm:pt>
    <dgm:pt modelId="{16C5B395-01B4-4AA8-AA11-A85C4A582ADB}" type="parTrans" cxnId="{A68D1DEE-EFA2-4636-86A6-6894CFAB9DE7}">
      <dgm:prSet/>
      <dgm:spPr/>
      <dgm:t>
        <a:bodyPr/>
        <a:lstStyle/>
        <a:p>
          <a:endParaRPr lang="en-US"/>
        </a:p>
      </dgm:t>
    </dgm:pt>
    <dgm:pt modelId="{A2F595B9-5B23-449B-998E-2AA736B61F40}" type="sibTrans" cxnId="{A68D1DEE-EFA2-4636-86A6-6894CFAB9DE7}">
      <dgm:prSet/>
      <dgm:spPr/>
      <dgm:t>
        <a:bodyPr/>
        <a:lstStyle/>
        <a:p>
          <a:endParaRPr lang="en-US"/>
        </a:p>
      </dgm:t>
    </dgm:pt>
    <dgm:pt modelId="{D79B6CBD-0CE6-435C-B4B1-5422FCDFC600}">
      <dgm:prSet/>
      <dgm:spPr/>
      <dgm:t>
        <a:bodyPr/>
        <a:lstStyle/>
        <a:p>
          <a:r>
            <a:rPr lang="en-US" b="1"/>
            <a:t>Limited Market Access</a:t>
          </a:r>
          <a:r>
            <a:rPr lang="en-US"/>
            <a:t>:</a:t>
          </a:r>
        </a:p>
      </dgm:t>
    </dgm:pt>
    <dgm:pt modelId="{0D9066F2-A7C0-4701-944F-B684C41A48CA}" type="parTrans" cxnId="{E84ABEDB-F44F-4C56-A6A9-712AB79B720D}">
      <dgm:prSet/>
      <dgm:spPr/>
      <dgm:t>
        <a:bodyPr/>
        <a:lstStyle/>
        <a:p>
          <a:endParaRPr lang="en-US"/>
        </a:p>
      </dgm:t>
    </dgm:pt>
    <dgm:pt modelId="{0C9A4AB7-50A5-4F4E-A23D-99613ADC9C92}" type="sibTrans" cxnId="{E84ABEDB-F44F-4C56-A6A9-712AB79B720D}">
      <dgm:prSet/>
      <dgm:spPr/>
      <dgm:t>
        <a:bodyPr/>
        <a:lstStyle/>
        <a:p>
          <a:endParaRPr lang="en-US"/>
        </a:p>
      </dgm:t>
    </dgm:pt>
    <dgm:pt modelId="{F58246D6-BD61-437F-912D-C61814B4DECD}">
      <dgm:prSet/>
      <dgm:spPr/>
      <dgm:t>
        <a:bodyPr/>
        <a:lstStyle/>
        <a:p>
          <a:r>
            <a:rPr lang="en-US"/>
            <a:t>Difficulty in reaching larger markets and obtaining fair prices.</a:t>
          </a:r>
        </a:p>
      </dgm:t>
    </dgm:pt>
    <dgm:pt modelId="{177373E7-E711-4B80-8DEC-5E919D9A81C0}" type="parTrans" cxnId="{766EADFF-14B1-43DB-BABC-BC8B2DC2DE17}">
      <dgm:prSet/>
      <dgm:spPr/>
      <dgm:t>
        <a:bodyPr/>
        <a:lstStyle/>
        <a:p>
          <a:endParaRPr lang="en-US"/>
        </a:p>
      </dgm:t>
    </dgm:pt>
    <dgm:pt modelId="{CEF35D78-EB76-46FD-A93B-0D819E697415}" type="sibTrans" cxnId="{766EADFF-14B1-43DB-BABC-BC8B2DC2DE17}">
      <dgm:prSet/>
      <dgm:spPr/>
      <dgm:t>
        <a:bodyPr/>
        <a:lstStyle/>
        <a:p>
          <a:endParaRPr lang="en-US"/>
        </a:p>
      </dgm:t>
    </dgm:pt>
    <dgm:pt modelId="{F550EEB2-161B-45AB-B1F8-554C5C2BCC50}" type="pres">
      <dgm:prSet presAssocID="{1DB2A1EC-7676-4D48-A384-B06E35870B98}" presName="matrix" presStyleCnt="0">
        <dgm:presLayoutVars>
          <dgm:chMax val="1"/>
          <dgm:dir/>
          <dgm:resizeHandles val="exact"/>
        </dgm:presLayoutVars>
      </dgm:prSet>
      <dgm:spPr/>
    </dgm:pt>
    <dgm:pt modelId="{B4C4201D-46E1-42C1-8D97-D8BCC3EAFBAE}" type="pres">
      <dgm:prSet presAssocID="{1DB2A1EC-7676-4D48-A384-B06E35870B98}" presName="diamond" presStyleLbl="bgShp" presStyleIdx="0" presStyleCnt="1"/>
      <dgm:spPr/>
    </dgm:pt>
    <dgm:pt modelId="{3C526100-C462-4D9D-BFF7-4B84777B210A}" type="pres">
      <dgm:prSet presAssocID="{1DB2A1EC-7676-4D48-A384-B06E35870B98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5014974D-5D0E-49D9-BC51-4970FBE106C9}" type="pres">
      <dgm:prSet presAssocID="{1DB2A1EC-7676-4D48-A384-B06E35870B98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0776BB39-D73F-4960-BBF7-21F951930371}" type="pres">
      <dgm:prSet presAssocID="{1DB2A1EC-7676-4D48-A384-B06E35870B98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583B2FC0-D352-4104-B49D-406BE22271CB}" type="pres">
      <dgm:prSet presAssocID="{1DB2A1EC-7676-4D48-A384-B06E35870B98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A121F804-D1F8-4326-ACCD-9368F0884AF7}" srcId="{1DB2A1EC-7676-4D48-A384-B06E35870B98}" destId="{73BB3DA3-1E2F-4CB8-B3C9-FD07B83F3DDD}" srcOrd="2" destOrd="0" parTransId="{7950468D-9624-4227-8E0D-8A62996AC4DE}" sibTransId="{093AE759-96B7-4A17-8890-230A8457E938}"/>
    <dgm:cxn modelId="{AA491C0C-2AC1-4651-87E7-A0DA03B5C432}" srcId="{0864DDEF-B83D-4BB7-841F-F1FDB75456A9}" destId="{46FCE2A0-00B4-4843-9DC7-BD16F20AC5AD}" srcOrd="0" destOrd="0" parTransId="{234C81BF-0EF5-46A6-8373-B6D8F5C8324B}" sibTransId="{E8BC5CA9-4EE9-48C9-8879-14ED23CF0CF9}"/>
    <dgm:cxn modelId="{8DB76A21-2A80-4087-8AA2-9C874A4824BC}" type="presOf" srcId="{46FCE2A0-00B4-4843-9DC7-BD16F20AC5AD}" destId="{5014974D-5D0E-49D9-BC51-4970FBE106C9}" srcOrd="0" destOrd="1" presId="urn:microsoft.com/office/officeart/2005/8/layout/matrix3"/>
    <dgm:cxn modelId="{96F42727-E43D-4577-ABC6-1B73733F1500}" type="presOf" srcId="{0864DDEF-B83D-4BB7-841F-F1FDB75456A9}" destId="{5014974D-5D0E-49D9-BC51-4970FBE106C9}" srcOrd="0" destOrd="0" presId="urn:microsoft.com/office/officeart/2005/8/layout/matrix3"/>
    <dgm:cxn modelId="{B8142E44-15A3-41B6-9F79-9D047C4003C1}" srcId="{DC574D64-672B-4E0F-86AE-DD0040AC18EB}" destId="{2DFF379B-DEB4-4249-94C9-101DC878742F}" srcOrd="0" destOrd="0" parTransId="{47707E4E-2FA5-41C0-9485-5720363E6C20}" sibTransId="{62067CC4-AF23-486D-B473-25C65F107BCA}"/>
    <dgm:cxn modelId="{212FB896-11A0-4CA3-B329-569DBFD36443}" type="presOf" srcId="{73BB3DA3-1E2F-4CB8-B3C9-FD07B83F3DDD}" destId="{0776BB39-D73F-4960-BBF7-21F951930371}" srcOrd="0" destOrd="0" presId="urn:microsoft.com/office/officeart/2005/8/layout/matrix3"/>
    <dgm:cxn modelId="{6F823497-9F7D-4641-B680-AA766FA0745A}" type="presOf" srcId="{DC574D64-672B-4E0F-86AE-DD0040AC18EB}" destId="{3C526100-C462-4D9D-BFF7-4B84777B210A}" srcOrd="0" destOrd="0" presId="urn:microsoft.com/office/officeart/2005/8/layout/matrix3"/>
    <dgm:cxn modelId="{6057C998-46D0-451F-971E-9D163C07D90E}" srcId="{1DB2A1EC-7676-4D48-A384-B06E35870B98}" destId="{DC574D64-672B-4E0F-86AE-DD0040AC18EB}" srcOrd="0" destOrd="0" parTransId="{B0924820-B785-4B34-825B-7BEC3F1701ED}" sibTransId="{FEF6626A-761B-46FE-9479-F4BB7A7F961B}"/>
    <dgm:cxn modelId="{B50E54AE-3DEC-4D06-AB6E-86A94F3D0055}" type="presOf" srcId="{57B8A3E3-4CCF-45A8-AC91-51341729A465}" destId="{0776BB39-D73F-4960-BBF7-21F951930371}" srcOrd="0" destOrd="1" presId="urn:microsoft.com/office/officeart/2005/8/layout/matrix3"/>
    <dgm:cxn modelId="{E0B13AB5-1092-43EE-8738-42D40FCFE105}" type="presOf" srcId="{1DB2A1EC-7676-4D48-A384-B06E35870B98}" destId="{F550EEB2-161B-45AB-B1F8-554C5C2BCC50}" srcOrd="0" destOrd="0" presId="urn:microsoft.com/office/officeart/2005/8/layout/matrix3"/>
    <dgm:cxn modelId="{FDEF2EC3-EBDF-485E-B8C6-2C9778882D43}" type="presOf" srcId="{F58246D6-BD61-437F-912D-C61814B4DECD}" destId="{583B2FC0-D352-4104-B49D-406BE22271CB}" srcOrd="0" destOrd="1" presId="urn:microsoft.com/office/officeart/2005/8/layout/matrix3"/>
    <dgm:cxn modelId="{873987C8-3AA3-4569-9F4C-331D58A9F218}" srcId="{1DB2A1EC-7676-4D48-A384-B06E35870B98}" destId="{0864DDEF-B83D-4BB7-841F-F1FDB75456A9}" srcOrd="1" destOrd="0" parTransId="{C84EC63F-9F91-4F16-8774-DBF3BC1BCE38}" sibTransId="{94A073A2-76DE-4256-84C9-1A9EE5480D45}"/>
    <dgm:cxn modelId="{E84ABEDB-F44F-4C56-A6A9-712AB79B720D}" srcId="{1DB2A1EC-7676-4D48-A384-B06E35870B98}" destId="{D79B6CBD-0CE6-435C-B4B1-5422FCDFC600}" srcOrd="3" destOrd="0" parTransId="{0D9066F2-A7C0-4701-944F-B684C41A48CA}" sibTransId="{0C9A4AB7-50A5-4F4E-A23D-99613ADC9C92}"/>
    <dgm:cxn modelId="{A68D1DEE-EFA2-4636-86A6-6894CFAB9DE7}" srcId="{73BB3DA3-1E2F-4CB8-B3C9-FD07B83F3DDD}" destId="{57B8A3E3-4CCF-45A8-AC91-51341729A465}" srcOrd="0" destOrd="0" parTransId="{16C5B395-01B4-4AA8-AA11-A85C4A582ADB}" sibTransId="{A2F595B9-5B23-449B-998E-2AA736B61F40}"/>
    <dgm:cxn modelId="{DF44FEEE-3CD1-4DA6-ADD6-E3D31B418A0F}" type="presOf" srcId="{D79B6CBD-0CE6-435C-B4B1-5422FCDFC600}" destId="{583B2FC0-D352-4104-B49D-406BE22271CB}" srcOrd="0" destOrd="0" presId="urn:microsoft.com/office/officeart/2005/8/layout/matrix3"/>
    <dgm:cxn modelId="{D0F6F8FA-7097-42E9-B8F5-57FFE24E9E31}" type="presOf" srcId="{2DFF379B-DEB4-4249-94C9-101DC878742F}" destId="{3C526100-C462-4D9D-BFF7-4B84777B210A}" srcOrd="0" destOrd="1" presId="urn:microsoft.com/office/officeart/2005/8/layout/matrix3"/>
    <dgm:cxn modelId="{766EADFF-14B1-43DB-BABC-BC8B2DC2DE17}" srcId="{D79B6CBD-0CE6-435C-B4B1-5422FCDFC600}" destId="{F58246D6-BD61-437F-912D-C61814B4DECD}" srcOrd="0" destOrd="0" parTransId="{177373E7-E711-4B80-8DEC-5E919D9A81C0}" sibTransId="{CEF35D78-EB76-46FD-A93B-0D819E697415}"/>
    <dgm:cxn modelId="{E2229D0F-035E-47AA-966F-F8F981824A88}" type="presParOf" srcId="{F550EEB2-161B-45AB-B1F8-554C5C2BCC50}" destId="{B4C4201D-46E1-42C1-8D97-D8BCC3EAFBAE}" srcOrd="0" destOrd="0" presId="urn:microsoft.com/office/officeart/2005/8/layout/matrix3"/>
    <dgm:cxn modelId="{2AC7BB26-3705-4707-9825-702EE7671AE6}" type="presParOf" srcId="{F550EEB2-161B-45AB-B1F8-554C5C2BCC50}" destId="{3C526100-C462-4D9D-BFF7-4B84777B210A}" srcOrd="1" destOrd="0" presId="urn:microsoft.com/office/officeart/2005/8/layout/matrix3"/>
    <dgm:cxn modelId="{7AB22C5C-6CF6-4B01-BE82-FE6FAB5C930C}" type="presParOf" srcId="{F550EEB2-161B-45AB-B1F8-554C5C2BCC50}" destId="{5014974D-5D0E-49D9-BC51-4970FBE106C9}" srcOrd="2" destOrd="0" presId="urn:microsoft.com/office/officeart/2005/8/layout/matrix3"/>
    <dgm:cxn modelId="{0C5778BE-DB0F-4477-A4A2-92488D5ACA07}" type="presParOf" srcId="{F550EEB2-161B-45AB-B1F8-554C5C2BCC50}" destId="{0776BB39-D73F-4960-BBF7-21F951930371}" srcOrd="3" destOrd="0" presId="urn:microsoft.com/office/officeart/2005/8/layout/matrix3"/>
    <dgm:cxn modelId="{BB2C0E44-CB63-4A3F-86E3-FD3020E9A04A}" type="presParOf" srcId="{F550EEB2-161B-45AB-B1F8-554C5C2BCC50}" destId="{583B2FC0-D352-4104-B49D-406BE22271CB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CEE2245-1BDC-4DE8-80D3-1F4276E2A558}" type="doc">
      <dgm:prSet loTypeId="urn:microsoft.com/office/officeart/2011/layout/CircleProcess" loCatId="process" qsTypeId="urn:microsoft.com/office/officeart/2005/8/quickstyle/3d1" qsCatId="3D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E1E64CC-8186-4048-86E0-F30807E3FEC4}">
      <dgm:prSet/>
      <dgm:spPr/>
      <dgm:t>
        <a:bodyPr/>
        <a:lstStyle/>
        <a:p>
          <a:r>
            <a:rPr lang="en-US" b="1"/>
            <a:t>APMC Act (Agricultural Produce Market Committee)</a:t>
          </a:r>
          <a:r>
            <a:rPr lang="en-US"/>
            <a:t>:</a:t>
          </a:r>
        </a:p>
      </dgm:t>
    </dgm:pt>
    <dgm:pt modelId="{FB4F4374-1AD3-4D89-B8CF-150ED8376B4F}" type="parTrans" cxnId="{4B16154B-58AA-49B3-B840-FD48331386B3}">
      <dgm:prSet/>
      <dgm:spPr/>
      <dgm:t>
        <a:bodyPr/>
        <a:lstStyle/>
        <a:p>
          <a:endParaRPr lang="en-US"/>
        </a:p>
      </dgm:t>
    </dgm:pt>
    <dgm:pt modelId="{1DEBDACE-723C-4938-B4F4-A3C3152559C1}" type="sibTrans" cxnId="{4B16154B-58AA-49B3-B840-FD48331386B3}">
      <dgm:prSet/>
      <dgm:spPr/>
      <dgm:t>
        <a:bodyPr/>
        <a:lstStyle/>
        <a:p>
          <a:endParaRPr lang="en-US"/>
        </a:p>
      </dgm:t>
    </dgm:pt>
    <dgm:pt modelId="{78684141-EEDE-4450-A7C1-C0DB61783E5D}">
      <dgm:prSet/>
      <dgm:spPr/>
      <dgm:t>
        <a:bodyPr/>
        <a:lstStyle/>
        <a:p>
          <a:r>
            <a:rPr lang="en-US"/>
            <a:t>Regulates markets to prevent exploitation of farmers.</a:t>
          </a:r>
        </a:p>
      </dgm:t>
    </dgm:pt>
    <dgm:pt modelId="{A208A3F0-6617-4C15-B321-46D1DD53BA6E}" type="parTrans" cxnId="{292AD4AA-0414-4568-92ED-2A06859549FC}">
      <dgm:prSet/>
      <dgm:spPr/>
      <dgm:t>
        <a:bodyPr/>
        <a:lstStyle/>
        <a:p>
          <a:endParaRPr lang="en-US"/>
        </a:p>
      </dgm:t>
    </dgm:pt>
    <dgm:pt modelId="{CE73F20C-226A-4F34-9ECD-0CCCE3BA36DA}" type="sibTrans" cxnId="{292AD4AA-0414-4568-92ED-2A06859549FC}">
      <dgm:prSet/>
      <dgm:spPr/>
      <dgm:t>
        <a:bodyPr/>
        <a:lstStyle/>
        <a:p>
          <a:endParaRPr lang="en-US"/>
        </a:p>
      </dgm:t>
    </dgm:pt>
    <dgm:pt modelId="{9D9D5E6C-81A8-4AB5-B766-0F30C9365E14}">
      <dgm:prSet/>
      <dgm:spPr/>
      <dgm:t>
        <a:bodyPr/>
        <a:lstStyle/>
        <a:p>
          <a:r>
            <a:rPr lang="en-US" b="1"/>
            <a:t>eNAM (National Agriculture Market)</a:t>
          </a:r>
          <a:r>
            <a:rPr lang="en-US"/>
            <a:t>:</a:t>
          </a:r>
        </a:p>
      </dgm:t>
    </dgm:pt>
    <dgm:pt modelId="{031E910C-DA84-4C04-9BE4-3C280E7C432A}" type="parTrans" cxnId="{9DC9999D-5A9A-452D-B441-73F67327E8A6}">
      <dgm:prSet/>
      <dgm:spPr/>
      <dgm:t>
        <a:bodyPr/>
        <a:lstStyle/>
        <a:p>
          <a:endParaRPr lang="en-US"/>
        </a:p>
      </dgm:t>
    </dgm:pt>
    <dgm:pt modelId="{E362F356-47B7-4EE0-8075-448364498839}" type="sibTrans" cxnId="{9DC9999D-5A9A-452D-B441-73F67327E8A6}">
      <dgm:prSet/>
      <dgm:spPr/>
      <dgm:t>
        <a:bodyPr/>
        <a:lstStyle/>
        <a:p>
          <a:endParaRPr lang="en-US"/>
        </a:p>
      </dgm:t>
    </dgm:pt>
    <dgm:pt modelId="{0016CF97-7990-46C7-BC20-778D55DCF097}">
      <dgm:prSet/>
      <dgm:spPr/>
      <dgm:t>
        <a:bodyPr/>
        <a:lstStyle/>
        <a:p>
          <a:r>
            <a:rPr lang="en-US"/>
            <a:t>A digital platform connecting farmers with buyers nationwide.</a:t>
          </a:r>
        </a:p>
      </dgm:t>
    </dgm:pt>
    <dgm:pt modelId="{F51C7853-DB7B-48AE-AE35-5164E22C479B}" type="parTrans" cxnId="{D219C481-7AA0-43BD-8A80-11A8F919DAB6}">
      <dgm:prSet/>
      <dgm:spPr/>
      <dgm:t>
        <a:bodyPr/>
        <a:lstStyle/>
        <a:p>
          <a:endParaRPr lang="en-US"/>
        </a:p>
      </dgm:t>
    </dgm:pt>
    <dgm:pt modelId="{EF1422E4-0436-4A17-800A-DA2E804760CE}" type="sibTrans" cxnId="{D219C481-7AA0-43BD-8A80-11A8F919DAB6}">
      <dgm:prSet/>
      <dgm:spPr/>
      <dgm:t>
        <a:bodyPr/>
        <a:lstStyle/>
        <a:p>
          <a:endParaRPr lang="en-US"/>
        </a:p>
      </dgm:t>
    </dgm:pt>
    <dgm:pt modelId="{18968A91-218E-435F-A6E1-A0124EDE4FB5}">
      <dgm:prSet/>
      <dgm:spPr/>
      <dgm:t>
        <a:bodyPr/>
        <a:lstStyle/>
        <a:p>
          <a:r>
            <a:rPr lang="en-US" b="1"/>
            <a:t>Minimum Support Price (MSP)</a:t>
          </a:r>
          <a:r>
            <a:rPr lang="en-US"/>
            <a:t>:</a:t>
          </a:r>
        </a:p>
      </dgm:t>
    </dgm:pt>
    <dgm:pt modelId="{5AC60138-A07A-4F22-91E7-1D04E744B927}" type="parTrans" cxnId="{E907A47F-7E39-4253-83BB-F2C3A6411046}">
      <dgm:prSet/>
      <dgm:spPr/>
      <dgm:t>
        <a:bodyPr/>
        <a:lstStyle/>
        <a:p>
          <a:endParaRPr lang="en-US"/>
        </a:p>
      </dgm:t>
    </dgm:pt>
    <dgm:pt modelId="{0F2ED934-A827-48B5-A7AF-4EA9BC038B53}" type="sibTrans" cxnId="{E907A47F-7E39-4253-83BB-F2C3A6411046}">
      <dgm:prSet/>
      <dgm:spPr/>
      <dgm:t>
        <a:bodyPr/>
        <a:lstStyle/>
        <a:p>
          <a:endParaRPr lang="en-US"/>
        </a:p>
      </dgm:t>
    </dgm:pt>
    <dgm:pt modelId="{BF14181D-F081-4FE4-BBA9-550F080232F5}">
      <dgm:prSet/>
      <dgm:spPr/>
      <dgm:t>
        <a:bodyPr/>
        <a:lstStyle/>
        <a:p>
          <a:r>
            <a:rPr lang="en-US"/>
            <a:t>Government-set price to ensure farmers get a fair return.</a:t>
          </a:r>
        </a:p>
      </dgm:t>
    </dgm:pt>
    <dgm:pt modelId="{E8DCCECC-535F-42CE-967B-F81CB465DAFE}" type="parTrans" cxnId="{10A363BE-C3EC-4E22-BC0F-C541CFA1902C}">
      <dgm:prSet/>
      <dgm:spPr/>
      <dgm:t>
        <a:bodyPr/>
        <a:lstStyle/>
        <a:p>
          <a:endParaRPr lang="en-US"/>
        </a:p>
      </dgm:t>
    </dgm:pt>
    <dgm:pt modelId="{5EC96D25-31FB-4426-BDA4-E6D9631D1FC6}" type="sibTrans" cxnId="{10A363BE-C3EC-4E22-BC0F-C541CFA1902C}">
      <dgm:prSet/>
      <dgm:spPr/>
      <dgm:t>
        <a:bodyPr/>
        <a:lstStyle/>
        <a:p>
          <a:endParaRPr lang="en-US"/>
        </a:p>
      </dgm:t>
    </dgm:pt>
    <dgm:pt modelId="{E8EE23FB-185A-4082-8DDF-EDE88810B3ED}">
      <dgm:prSet/>
      <dgm:spPr/>
      <dgm:t>
        <a:bodyPr/>
        <a:lstStyle/>
        <a:p>
          <a:r>
            <a:rPr lang="en-US" b="1"/>
            <a:t>Gramin Bhandaran Yojana</a:t>
          </a:r>
          <a:r>
            <a:rPr lang="en-US"/>
            <a:t>:</a:t>
          </a:r>
        </a:p>
      </dgm:t>
    </dgm:pt>
    <dgm:pt modelId="{773D5882-8432-4CD3-B298-787868C69AAB}" type="parTrans" cxnId="{CFE4FCFF-B89D-4015-851B-70556D10CBCD}">
      <dgm:prSet/>
      <dgm:spPr/>
      <dgm:t>
        <a:bodyPr/>
        <a:lstStyle/>
        <a:p>
          <a:endParaRPr lang="en-US"/>
        </a:p>
      </dgm:t>
    </dgm:pt>
    <dgm:pt modelId="{DAD47A5C-716E-40DF-834B-8C104CAFE890}" type="sibTrans" cxnId="{CFE4FCFF-B89D-4015-851B-70556D10CBCD}">
      <dgm:prSet/>
      <dgm:spPr/>
      <dgm:t>
        <a:bodyPr/>
        <a:lstStyle/>
        <a:p>
          <a:endParaRPr lang="en-US"/>
        </a:p>
      </dgm:t>
    </dgm:pt>
    <dgm:pt modelId="{F885AB2B-1E63-40B0-83E7-2C1BDCE42BCE}">
      <dgm:prSet/>
      <dgm:spPr/>
      <dgm:t>
        <a:bodyPr/>
        <a:lstStyle/>
        <a:p>
          <a:r>
            <a:rPr lang="en-US"/>
            <a:t>Scheme for setting up storage facilities in rural areas.</a:t>
          </a:r>
        </a:p>
      </dgm:t>
    </dgm:pt>
    <dgm:pt modelId="{99D12441-0752-465B-9287-2470B4822505}" type="parTrans" cxnId="{2FA0F18D-3221-4162-8A6E-AA3085014E6D}">
      <dgm:prSet/>
      <dgm:spPr/>
      <dgm:t>
        <a:bodyPr/>
        <a:lstStyle/>
        <a:p>
          <a:endParaRPr lang="en-US"/>
        </a:p>
      </dgm:t>
    </dgm:pt>
    <dgm:pt modelId="{09606160-DD26-44A8-90CC-02F645F0C2EF}" type="sibTrans" cxnId="{2FA0F18D-3221-4162-8A6E-AA3085014E6D}">
      <dgm:prSet/>
      <dgm:spPr/>
      <dgm:t>
        <a:bodyPr/>
        <a:lstStyle/>
        <a:p>
          <a:endParaRPr lang="en-US"/>
        </a:p>
      </dgm:t>
    </dgm:pt>
    <dgm:pt modelId="{01A60FC5-77DC-438B-9AF3-70AF9EC7A21A}" type="pres">
      <dgm:prSet presAssocID="{4CEE2245-1BDC-4DE8-80D3-1F4276E2A558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222D8869-9524-431F-BFD2-89C84D30414B}" type="pres">
      <dgm:prSet presAssocID="{E8EE23FB-185A-4082-8DDF-EDE88810B3ED}" presName="Accent4" presStyleCnt="0"/>
      <dgm:spPr/>
    </dgm:pt>
    <dgm:pt modelId="{34BAA1EC-1621-4F1C-982A-EA02EFAAB28A}" type="pres">
      <dgm:prSet presAssocID="{E8EE23FB-185A-4082-8DDF-EDE88810B3ED}" presName="Accent" presStyleLbl="node1" presStyleIdx="0" presStyleCnt="4"/>
      <dgm:spPr/>
    </dgm:pt>
    <dgm:pt modelId="{378FFED7-1716-477B-98CC-E1AC75FBE5EE}" type="pres">
      <dgm:prSet presAssocID="{E8EE23FB-185A-4082-8DDF-EDE88810B3ED}" presName="ParentBackground4" presStyleCnt="0"/>
      <dgm:spPr/>
    </dgm:pt>
    <dgm:pt modelId="{147FA83F-BB5B-4B1A-BC44-23D07BE5BBCD}" type="pres">
      <dgm:prSet presAssocID="{E8EE23FB-185A-4082-8DDF-EDE88810B3ED}" presName="ParentBackground" presStyleLbl="fgAcc1" presStyleIdx="0" presStyleCnt="4"/>
      <dgm:spPr/>
    </dgm:pt>
    <dgm:pt modelId="{DA9608BD-76D3-4B96-99C0-161EC41E9D38}" type="pres">
      <dgm:prSet presAssocID="{E8EE23FB-185A-4082-8DDF-EDE88810B3ED}" presName="Child4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FFB22EB1-9A09-4179-98DB-7E16AC30BEA3}" type="pres">
      <dgm:prSet presAssocID="{E8EE23FB-185A-4082-8DDF-EDE88810B3ED}" presName="Parent4" presStyleLbl="revTx" presStyleIdx="0" presStyleCnt="4">
        <dgm:presLayoutVars>
          <dgm:chMax val="1"/>
          <dgm:chPref val="1"/>
          <dgm:bulletEnabled val="1"/>
        </dgm:presLayoutVars>
      </dgm:prSet>
      <dgm:spPr/>
    </dgm:pt>
    <dgm:pt modelId="{5348F1A6-8D65-4053-A536-D956B572818F}" type="pres">
      <dgm:prSet presAssocID="{18968A91-218E-435F-A6E1-A0124EDE4FB5}" presName="Accent3" presStyleCnt="0"/>
      <dgm:spPr/>
    </dgm:pt>
    <dgm:pt modelId="{1907245C-CFAE-4FC5-ABE1-4B0E44D63BCD}" type="pres">
      <dgm:prSet presAssocID="{18968A91-218E-435F-A6E1-A0124EDE4FB5}" presName="Accent" presStyleLbl="node1" presStyleIdx="1" presStyleCnt="4"/>
      <dgm:spPr/>
    </dgm:pt>
    <dgm:pt modelId="{04CE2B66-177E-4E91-A8DC-FCE7A3C41E2D}" type="pres">
      <dgm:prSet presAssocID="{18968A91-218E-435F-A6E1-A0124EDE4FB5}" presName="ParentBackground3" presStyleCnt="0"/>
      <dgm:spPr/>
    </dgm:pt>
    <dgm:pt modelId="{6E3CF10D-66A4-4DC4-97EE-D21B016974EA}" type="pres">
      <dgm:prSet presAssocID="{18968A91-218E-435F-A6E1-A0124EDE4FB5}" presName="ParentBackground" presStyleLbl="fgAcc1" presStyleIdx="1" presStyleCnt="4"/>
      <dgm:spPr/>
    </dgm:pt>
    <dgm:pt modelId="{E8C6DF10-D1F5-4F53-9067-9201C76A6547}" type="pres">
      <dgm:prSet presAssocID="{18968A91-218E-435F-A6E1-A0124EDE4FB5}" presName="Child3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9102B1D4-0F7F-4574-96C6-48E5B526BC9D}" type="pres">
      <dgm:prSet presAssocID="{18968A91-218E-435F-A6E1-A0124EDE4FB5}" presName="Parent3" presStyleLbl="revTx" presStyleIdx="1" presStyleCnt="4">
        <dgm:presLayoutVars>
          <dgm:chMax val="1"/>
          <dgm:chPref val="1"/>
          <dgm:bulletEnabled val="1"/>
        </dgm:presLayoutVars>
      </dgm:prSet>
      <dgm:spPr/>
    </dgm:pt>
    <dgm:pt modelId="{5898328C-F42F-469D-8357-2D109BB8B080}" type="pres">
      <dgm:prSet presAssocID="{9D9D5E6C-81A8-4AB5-B766-0F30C9365E14}" presName="Accent2" presStyleCnt="0"/>
      <dgm:spPr/>
    </dgm:pt>
    <dgm:pt modelId="{AE33F9D9-6035-4649-B552-23CA24F0EC63}" type="pres">
      <dgm:prSet presAssocID="{9D9D5E6C-81A8-4AB5-B766-0F30C9365E14}" presName="Accent" presStyleLbl="node1" presStyleIdx="2" presStyleCnt="4"/>
      <dgm:spPr/>
    </dgm:pt>
    <dgm:pt modelId="{ED07EF23-F494-43EC-9D25-91408662CA36}" type="pres">
      <dgm:prSet presAssocID="{9D9D5E6C-81A8-4AB5-B766-0F30C9365E14}" presName="ParentBackground2" presStyleCnt="0"/>
      <dgm:spPr/>
    </dgm:pt>
    <dgm:pt modelId="{DD9B9CB6-8684-40CA-8007-BB4A6F95BF25}" type="pres">
      <dgm:prSet presAssocID="{9D9D5E6C-81A8-4AB5-B766-0F30C9365E14}" presName="ParentBackground" presStyleLbl="fgAcc1" presStyleIdx="2" presStyleCnt="4"/>
      <dgm:spPr/>
    </dgm:pt>
    <dgm:pt modelId="{410E656B-F313-4E0D-92F0-5C35A47DE28B}" type="pres">
      <dgm:prSet presAssocID="{9D9D5E6C-81A8-4AB5-B766-0F30C9365E14}" presName="Child2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DCD6E7A9-5934-4D4C-B461-6F4826C1DDD8}" type="pres">
      <dgm:prSet presAssocID="{9D9D5E6C-81A8-4AB5-B766-0F30C9365E14}" presName="Parent2" presStyleLbl="revTx" presStyleIdx="2" presStyleCnt="4">
        <dgm:presLayoutVars>
          <dgm:chMax val="1"/>
          <dgm:chPref val="1"/>
          <dgm:bulletEnabled val="1"/>
        </dgm:presLayoutVars>
      </dgm:prSet>
      <dgm:spPr/>
    </dgm:pt>
    <dgm:pt modelId="{0E98481A-2C54-46B0-9A6F-278955E3D8E9}" type="pres">
      <dgm:prSet presAssocID="{9E1E64CC-8186-4048-86E0-F30807E3FEC4}" presName="Accent1" presStyleCnt="0"/>
      <dgm:spPr/>
    </dgm:pt>
    <dgm:pt modelId="{CB999E83-97C8-4C36-B5F0-F1B979E83FB3}" type="pres">
      <dgm:prSet presAssocID="{9E1E64CC-8186-4048-86E0-F30807E3FEC4}" presName="Accent" presStyleLbl="node1" presStyleIdx="3" presStyleCnt="4"/>
      <dgm:spPr/>
    </dgm:pt>
    <dgm:pt modelId="{992B7D90-5776-443E-AEBB-1F8FF0AE7ECA}" type="pres">
      <dgm:prSet presAssocID="{9E1E64CC-8186-4048-86E0-F30807E3FEC4}" presName="ParentBackground1" presStyleCnt="0"/>
      <dgm:spPr/>
    </dgm:pt>
    <dgm:pt modelId="{F9EE8772-EA88-43DD-A547-FBCDF8347CA9}" type="pres">
      <dgm:prSet presAssocID="{9E1E64CC-8186-4048-86E0-F30807E3FEC4}" presName="ParentBackground" presStyleLbl="fgAcc1" presStyleIdx="3" presStyleCnt="4"/>
      <dgm:spPr/>
    </dgm:pt>
    <dgm:pt modelId="{A1A8F567-A2F9-425C-8ED2-28A8B3ACA6F2}" type="pres">
      <dgm:prSet presAssocID="{9E1E64CC-8186-4048-86E0-F30807E3FEC4}" presName="Child1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48034B97-7979-4845-AFA0-A4A5AA1A22DA}" type="pres">
      <dgm:prSet presAssocID="{9E1E64CC-8186-4048-86E0-F30807E3FEC4}" presName="Parent1" presStyleLbl="revTx" presStyleIdx="3" presStyleCnt="4">
        <dgm:presLayoutVars>
          <dgm:chMax val="1"/>
          <dgm:chPref val="1"/>
          <dgm:bulletEnabled val="1"/>
        </dgm:presLayoutVars>
      </dgm:prSet>
      <dgm:spPr/>
    </dgm:pt>
  </dgm:ptLst>
  <dgm:cxnLst>
    <dgm:cxn modelId="{E102290F-2227-4A8D-A04E-038E2CA08842}" type="presOf" srcId="{9D9D5E6C-81A8-4AB5-B766-0F30C9365E14}" destId="{DCD6E7A9-5934-4D4C-B461-6F4826C1DDD8}" srcOrd="1" destOrd="0" presId="urn:microsoft.com/office/officeart/2011/layout/CircleProcess"/>
    <dgm:cxn modelId="{153E8F18-A0A6-4135-B155-BED8467CC258}" type="presOf" srcId="{E8EE23FB-185A-4082-8DDF-EDE88810B3ED}" destId="{147FA83F-BB5B-4B1A-BC44-23D07BE5BBCD}" srcOrd="0" destOrd="0" presId="urn:microsoft.com/office/officeart/2011/layout/CircleProcess"/>
    <dgm:cxn modelId="{A3880230-683E-4376-A1B4-82C821A6B502}" type="presOf" srcId="{0016CF97-7990-46C7-BC20-778D55DCF097}" destId="{410E656B-F313-4E0D-92F0-5C35A47DE28B}" srcOrd="0" destOrd="0" presId="urn:microsoft.com/office/officeart/2011/layout/CircleProcess"/>
    <dgm:cxn modelId="{F3C9FC34-AEF9-4DBB-BF5E-E7592981F2E1}" type="presOf" srcId="{9E1E64CC-8186-4048-86E0-F30807E3FEC4}" destId="{48034B97-7979-4845-AFA0-A4A5AA1A22DA}" srcOrd="1" destOrd="0" presId="urn:microsoft.com/office/officeart/2011/layout/CircleProcess"/>
    <dgm:cxn modelId="{18586944-E199-4342-A508-1520253F980C}" type="presOf" srcId="{4CEE2245-1BDC-4DE8-80D3-1F4276E2A558}" destId="{01A60FC5-77DC-438B-9AF3-70AF9EC7A21A}" srcOrd="0" destOrd="0" presId="urn:microsoft.com/office/officeart/2011/layout/CircleProcess"/>
    <dgm:cxn modelId="{4B16154B-58AA-49B3-B840-FD48331386B3}" srcId="{4CEE2245-1BDC-4DE8-80D3-1F4276E2A558}" destId="{9E1E64CC-8186-4048-86E0-F30807E3FEC4}" srcOrd="0" destOrd="0" parTransId="{FB4F4374-1AD3-4D89-B8CF-150ED8376B4F}" sibTransId="{1DEBDACE-723C-4938-B4F4-A3C3152559C1}"/>
    <dgm:cxn modelId="{6346DE4F-0CCA-4BB7-A191-E9CD6FDAB30F}" type="presOf" srcId="{E8EE23FB-185A-4082-8DDF-EDE88810B3ED}" destId="{FFB22EB1-9A09-4179-98DB-7E16AC30BEA3}" srcOrd="1" destOrd="0" presId="urn:microsoft.com/office/officeart/2011/layout/CircleProcess"/>
    <dgm:cxn modelId="{E907A47F-7E39-4253-83BB-F2C3A6411046}" srcId="{4CEE2245-1BDC-4DE8-80D3-1F4276E2A558}" destId="{18968A91-218E-435F-A6E1-A0124EDE4FB5}" srcOrd="2" destOrd="0" parTransId="{5AC60138-A07A-4F22-91E7-1D04E744B927}" sibTransId="{0F2ED934-A827-48B5-A7AF-4EA9BC038B53}"/>
    <dgm:cxn modelId="{D219C481-7AA0-43BD-8A80-11A8F919DAB6}" srcId="{9D9D5E6C-81A8-4AB5-B766-0F30C9365E14}" destId="{0016CF97-7990-46C7-BC20-778D55DCF097}" srcOrd="0" destOrd="0" parTransId="{F51C7853-DB7B-48AE-AE35-5164E22C479B}" sibTransId="{EF1422E4-0436-4A17-800A-DA2E804760CE}"/>
    <dgm:cxn modelId="{8A11EF81-9D59-4869-B4B8-17F7ABF7D0FB}" type="presOf" srcId="{F885AB2B-1E63-40B0-83E7-2C1BDCE42BCE}" destId="{DA9608BD-76D3-4B96-99C0-161EC41E9D38}" srcOrd="0" destOrd="0" presId="urn:microsoft.com/office/officeart/2011/layout/CircleProcess"/>
    <dgm:cxn modelId="{2FA0F18D-3221-4162-8A6E-AA3085014E6D}" srcId="{E8EE23FB-185A-4082-8DDF-EDE88810B3ED}" destId="{F885AB2B-1E63-40B0-83E7-2C1BDCE42BCE}" srcOrd="0" destOrd="0" parTransId="{99D12441-0752-465B-9287-2470B4822505}" sibTransId="{09606160-DD26-44A8-90CC-02F645F0C2EF}"/>
    <dgm:cxn modelId="{9DC9999D-5A9A-452D-B441-73F67327E8A6}" srcId="{4CEE2245-1BDC-4DE8-80D3-1F4276E2A558}" destId="{9D9D5E6C-81A8-4AB5-B766-0F30C9365E14}" srcOrd="1" destOrd="0" parTransId="{031E910C-DA84-4C04-9BE4-3C280E7C432A}" sibTransId="{E362F356-47B7-4EE0-8075-448364498839}"/>
    <dgm:cxn modelId="{292AD4AA-0414-4568-92ED-2A06859549FC}" srcId="{9E1E64CC-8186-4048-86E0-F30807E3FEC4}" destId="{78684141-EEDE-4450-A7C1-C0DB61783E5D}" srcOrd="0" destOrd="0" parTransId="{A208A3F0-6617-4C15-B321-46D1DD53BA6E}" sibTransId="{CE73F20C-226A-4F34-9ECD-0CCCE3BA36DA}"/>
    <dgm:cxn modelId="{BC8096BC-DAEC-4D82-8E59-84FFCFFD9A2C}" type="presOf" srcId="{BF14181D-F081-4FE4-BBA9-550F080232F5}" destId="{E8C6DF10-D1F5-4F53-9067-9201C76A6547}" srcOrd="0" destOrd="0" presId="urn:microsoft.com/office/officeart/2011/layout/CircleProcess"/>
    <dgm:cxn modelId="{927278BD-54E6-4B1E-8EF4-1C689FF0381E}" type="presOf" srcId="{18968A91-218E-435F-A6E1-A0124EDE4FB5}" destId="{9102B1D4-0F7F-4574-96C6-48E5B526BC9D}" srcOrd="1" destOrd="0" presId="urn:microsoft.com/office/officeart/2011/layout/CircleProcess"/>
    <dgm:cxn modelId="{10A363BE-C3EC-4E22-BC0F-C541CFA1902C}" srcId="{18968A91-218E-435F-A6E1-A0124EDE4FB5}" destId="{BF14181D-F081-4FE4-BBA9-550F080232F5}" srcOrd="0" destOrd="0" parTransId="{E8DCCECC-535F-42CE-967B-F81CB465DAFE}" sibTransId="{5EC96D25-31FB-4426-BDA4-E6D9631D1FC6}"/>
    <dgm:cxn modelId="{F97A7FC6-7DDD-4B1D-89C0-137A8C26F249}" type="presOf" srcId="{18968A91-218E-435F-A6E1-A0124EDE4FB5}" destId="{6E3CF10D-66A4-4DC4-97EE-D21B016974EA}" srcOrd="0" destOrd="0" presId="urn:microsoft.com/office/officeart/2011/layout/CircleProcess"/>
    <dgm:cxn modelId="{FC9CE5C7-2F65-4750-93C9-D9EC8AADD942}" type="presOf" srcId="{9E1E64CC-8186-4048-86E0-F30807E3FEC4}" destId="{F9EE8772-EA88-43DD-A547-FBCDF8347CA9}" srcOrd="0" destOrd="0" presId="urn:microsoft.com/office/officeart/2011/layout/CircleProcess"/>
    <dgm:cxn modelId="{DCCC05CB-8118-4C5B-AFBB-29259089AA4E}" type="presOf" srcId="{9D9D5E6C-81A8-4AB5-B766-0F30C9365E14}" destId="{DD9B9CB6-8684-40CA-8007-BB4A6F95BF25}" srcOrd="0" destOrd="0" presId="urn:microsoft.com/office/officeart/2011/layout/CircleProcess"/>
    <dgm:cxn modelId="{701EEFDE-07DB-465E-9400-2026BE64FE19}" type="presOf" srcId="{78684141-EEDE-4450-A7C1-C0DB61783E5D}" destId="{A1A8F567-A2F9-425C-8ED2-28A8B3ACA6F2}" srcOrd="0" destOrd="0" presId="urn:microsoft.com/office/officeart/2011/layout/CircleProcess"/>
    <dgm:cxn modelId="{CFE4FCFF-B89D-4015-851B-70556D10CBCD}" srcId="{4CEE2245-1BDC-4DE8-80D3-1F4276E2A558}" destId="{E8EE23FB-185A-4082-8DDF-EDE88810B3ED}" srcOrd="3" destOrd="0" parTransId="{773D5882-8432-4CD3-B298-787868C69AAB}" sibTransId="{DAD47A5C-716E-40DF-834B-8C104CAFE890}"/>
    <dgm:cxn modelId="{7A0AA90E-2370-4C7D-90C0-9E8D67CA8D91}" type="presParOf" srcId="{01A60FC5-77DC-438B-9AF3-70AF9EC7A21A}" destId="{222D8869-9524-431F-BFD2-89C84D30414B}" srcOrd="0" destOrd="0" presId="urn:microsoft.com/office/officeart/2011/layout/CircleProcess"/>
    <dgm:cxn modelId="{A8DE93DB-056E-4203-BDAA-63F483774ACA}" type="presParOf" srcId="{222D8869-9524-431F-BFD2-89C84D30414B}" destId="{34BAA1EC-1621-4F1C-982A-EA02EFAAB28A}" srcOrd="0" destOrd="0" presId="urn:microsoft.com/office/officeart/2011/layout/CircleProcess"/>
    <dgm:cxn modelId="{37EA4460-27A6-4FD9-8BC5-32493F819845}" type="presParOf" srcId="{01A60FC5-77DC-438B-9AF3-70AF9EC7A21A}" destId="{378FFED7-1716-477B-98CC-E1AC75FBE5EE}" srcOrd="1" destOrd="0" presId="urn:microsoft.com/office/officeart/2011/layout/CircleProcess"/>
    <dgm:cxn modelId="{2072F576-DB81-4DB7-BD5E-C2F4FEAA42E2}" type="presParOf" srcId="{378FFED7-1716-477B-98CC-E1AC75FBE5EE}" destId="{147FA83F-BB5B-4B1A-BC44-23D07BE5BBCD}" srcOrd="0" destOrd="0" presId="urn:microsoft.com/office/officeart/2011/layout/CircleProcess"/>
    <dgm:cxn modelId="{49A715C1-ACF4-4FC6-BFC3-E9C19083F4C6}" type="presParOf" srcId="{01A60FC5-77DC-438B-9AF3-70AF9EC7A21A}" destId="{DA9608BD-76D3-4B96-99C0-161EC41E9D38}" srcOrd="2" destOrd="0" presId="urn:microsoft.com/office/officeart/2011/layout/CircleProcess"/>
    <dgm:cxn modelId="{87279466-D6AC-479A-A07C-52CE0AA182C0}" type="presParOf" srcId="{01A60FC5-77DC-438B-9AF3-70AF9EC7A21A}" destId="{FFB22EB1-9A09-4179-98DB-7E16AC30BEA3}" srcOrd="3" destOrd="0" presId="urn:microsoft.com/office/officeart/2011/layout/CircleProcess"/>
    <dgm:cxn modelId="{914B59ED-1432-4774-AC8A-36648919459B}" type="presParOf" srcId="{01A60FC5-77DC-438B-9AF3-70AF9EC7A21A}" destId="{5348F1A6-8D65-4053-A536-D956B572818F}" srcOrd="4" destOrd="0" presId="urn:microsoft.com/office/officeart/2011/layout/CircleProcess"/>
    <dgm:cxn modelId="{801111DD-5C51-4AAE-BD6D-24C2B257FC2D}" type="presParOf" srcId="{5348F1A6-8D65-4053-A536-D956B572818F}" destId="{1907245C-CFAE-4FC5-ABE1-4B0E44D63BCD}" srcOrd="0" destOrd="0" presId="urn:microsoft.com/office/officeart/2011/layout/CircleProcess"/>
    <dgm:cxn modelId="{58887232-984B-43CE-A6DB-4BC60A0719B6}" type="presParOf" srcId="{01A60FC5-77DC-438B-9AF3-70AF9EC7A21A}" destId="{04CE2B66-177E-4E91-A8DC-FCE7A3C41E2D}" srcOrd="5" destOrd="0" presId="urn:microsoft.com/office/officeart/2011/layout/CircleProcess"/>
    <dgm:cxn modelId="{68D89112-4907-47EB-8E87-9A739DADDD7A}" type="presParOf" srcId="{04CE2B66-177E-4E91-A8DC-FCE7A3C41E2D}" destId="{6E3CF10D-66A4-4DC4-97EE-D21B016974EA}" srcOrd="0" destOrd="0" presId="urn:microsoft.com/office/officeart/2011/layout/CircleProcess"/>
    <dgm:cxn modelId="{8347796B-0AD8-4FB0-95CC-F255EF416F4F}" type="presParOf" srcId="{01A60FC5-77DC-438B-9AF3-70AF9EC7A21A}" destId="{E8C6DF10-D1F5-4F53-9067-9201C76A6547}" srcOrd="6" destOrd="0" presId="urn:microsoft.com/office/officeart/2011/layout/CircleProcess"/>
    <dgm:cxn modelId="{8A1194DD-F0D5-4C3E-B281-2F7A434D5A6D}" type="presParOf" srcId="{01A60FC5-77DC-438B-9AF3-70AF9EC7A21A}" destId="{9102B1D4-0F7F-4574-96C6-48E5B526BC9D}" srcOrd="7" destOrd="0" presId="urn:microsoft.com/office/officeart/2011/layout/CircleProcess"/>
    <dgm:cxn modelId="{16642AF3-B8EB-4F13-AF0F-37E8568411EC}" type="presParOf" srcId="{01A60FC5-77DC-438B-9AF3-70AF9EC7A21A}" destId="{5898328C-F42F-469D-8357-2D109BB8B080}" srcOrd="8" destOrd="0" presId="urn:microsoft.com/office/officeart/2011/layout/CircleProcess"/>
    <dgm:cxn modelId="{BB03D793-C348-4FB6-ACCE-A2EB402CDE3B}" type="presParOf" srcId="{5898328C-F42F-469D-8357-2D109BB8B080}" destId="{AE33F9D9-6035-4649-B552-23CA24F0EC63}" srcOrd="0" destOrd="0" presId="urn:microsoft.com/office/officeart/2011/layout/CircleProcess"/>
    <dgm:cxn modelId="{69A10D46-4A12-419D-BD4E-AA42638458C6}" type="presParOf" srcId="{01A60FC5-77DC-438B-9AF3-70AF9EC7A21A}" destId="{ED07EF23-F494-43EC-9D25-91408662CA36}" srcOrd="9" destOrd="0" presId="urn:microsoft.com/office/officeart/2011/layout/CircleProcess"/>
    <dgm:cxn modelId="{E3214518-FE28-47E8-96EE-DA6AA3222E23}" type="presParOf" srcId="{ED07EF23-F494-43EC-9D25-91408662CA36}" destId="{DD9B9CB6-8684-40CA-8007-BB4A6F95BF25}" srcOrd="0" destOrd="0" presId="urn:microsoft.com/office/officeart/2011/layout/CircleProcess"/>
    <dgm:cxn modelId="{633C88E3-D2ED-4801-838D-B1D8A693A2DA}" type="presParOf" srcId="{01A60FC5-77DC-438B-9AF3-70AF9EC7A21A}" destId="{410E656B-F313-4E0D-92F0-5C35A47DE28B}" srcOrd="10" destOrd="0" presId="urn:microsoft.com/office/officeart/2011/layout/CircleProcess"/>
    <dgm:cxn modelId="{1A544AD4-C3F8-4314-9868-C4ACC82A8ADE}" type="presParOf" srcId="{01A60FC5-77DC-438B-9AF3-70AF9EC7A21A}" destId="{DCD6E7A9-5934-4D4C-B461-6F4826C1DDD8}" srcOrd="11" destOrd="0" presId="urn:microsoft.com/office/officeart/2011/layout/CircleProcess"/>
    <dgm:cxn modelId="{CCB9C73C-CF27-40BF-BC33-03DB47129BD8}" type="presParOf" srcId="{01A60FC5-77DC-438B-9AF3-70AF9EC7A21A}" destId="{0E98481A-2C54-46B0-9A6F-278955E3D8E9}" srcOrd="12" destOrd="0" presId="urn:microsoft.com/office/officeart/2011/layout/CircleProcess"/>
    <dgm:cxn modelId="{F3172068-44F5-45B5-BE10-9D14D465E10C}" type="presParOf" srcId="{0E98481A-2C54-46B0-9A6F-278955E3D8E9}" destId="{CB999E83-97C8-4C36-B5F0-F1B979E83FB3}" srcOrd="0" destOrd="0" presId="urn:microsoft.com/office/officeart/2011/layout/CircleProcess"/>
    <dgm:cxn modelId="{5D9310A7-98E0-422F-A572-E8562F8191E6}" type="presParOf" srcId="{01A60FC5-77DC-438B-9AF3-70AF9EC7A21A}" destId="{992B7D90-5776-443E-AEBB-1F8FF0AE7ECA}" srcOrd="13" destOrd="0" presId="urn:microsoft.com/office/officeart/2011/layout/CircleProcess"/>
    <dgm:cxn modelId="{93E56631-CEB8-48FD-9E44-4B749059896F}" type="presParOf" srcId="{992B7D90-5776-443E-AEBB-1F8FF0AE7ECA}" destId="{F9EE8772-EA88-43DD-A547-FBCDF8347CA9}" srcOrd="0" destOrd="0" presId="urn:microsoft.com/office/officeart/2011/layout/CircleProcess"/>
    <dgm:cxn modelId="{087691FE-0CC9-45C5-A8E3-D4DB0712A402}" type="presParOf" srcId="{01A60FC5-77DC-438B-9AF3-70AF9EC7A21A}" destId="{A1A8F567-A2F9-425C-8ED2-28A8B3ACA6F2}" srcOrd="14" destOrd="0" presId="urn:microsoft.com/office/officeart/2011/layout/CircleProcess"/>
    <dgm:cxn modelId="{95C9AB77-F1D2-4379-B73C-398407070FFA}" type="presParOf" srcId="{01A60FC5-77DC-438B-9AF3-70AF9EC7A21A}" destId="{48034B97-7979-4845-AFA0-A4A5AA1A22DA}" srcOrd="15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7EDE9F9-A8D0-4009-BC8D-7F784CF8CAAF}" type="doc">
      <dgm:prSet loTypeId="urn:microsoft.com/office/officeart/2005/8/layout/vProcess5" loCatId="process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1546A601-CA2E-4A65-BD9A-D61E5BEB718E}">
      <dgm:prSet/>
      <dgm:spPr/>
      <dgm:t>
        <a:bodyPr/>
        <a:lstStyle/>
        <a:p>
          <a:r>
            <a:rPr lang="en-US" b="1" dirty="0"/>
            <a:t>Contract Farming</a:t>
          </a:r>
          <a:r>
            <a:rPr lang="en-US" dirty="0"/>
            <a:t>:</a:t>
          </a:r>
        </a:p>
      </dgm:t>
    </dgm:pt>
    <dgm:pt modelId="{3F5520F2-C428-4834-9181-856E88875D96}" type="parTrans" cxnId="{B7E6D8B0-E2B5-4314-AEED-C151B4C46BD3}">
      <dgm:prSet/>
      <dgm:spPr/>
      <dgm:t>
        <a:bodyPr/>
        <a:lstStyle/>
        <a:p>
          <a:endParaRPr lang="en-US"/>
        </a:p>
      </dgm:t>
    </dgm:pt>
    <dgm:pt modelId="{DC0B15C3-DC23-422E-B3FD-B504EAE821F2}" type="sibTrans" cxnId="{B7E6D8B0-E2B5-4314-AEED-C151B4C46BD3}">
      <dgm:prSet/>
      <dgm:spPr/>
      <dgm:t>
        <a:bodyPr/>
        <a:lstStyle/>
        <a:p>
          <a:endParaRPr lang="en-US"/>
        </a:p>
      </dgm:t>
    </dgm:pt>
    <dgm:pt modelId="{9F28F684-BC95-42EB-B2F2-2BF7187CDE12}">
      <dgm:prSet/>
      <dgm:spPr/>
      <dgm:t>
        <a:bodyPr/>
        <a:lstStyle/>
        <a:p>
          <a:r>
            <a:rPr lang="en-US"/>
            <a:t>Agreements between farmers and buyers to produce specific crops.</a:t>
          </a:r>
        </a:p>
      </dgm:t>
    </dgm:pt>
    <dgm:pt modelId="{06434208-98BE-4347-B982-654AA454F7B5}" type="parTrans" cxnId="{5C22AE3C-ACBE-44BC-83EE-E9DE833DBD7A}">
      <dgm:prSet/>
      <dgm:spPr/>
      <dgm:t>
        <a:bodyPr/>
        <a:lstStyle/>
        <a:p>
          <a:endParaRPr lang="en-US"/>
        </a:p>
      </dgm:t>
    </dgm:pt>
    <dgm:pt modelId="{D60C0FE1-C9AA-44F4-B1F8-D010CA210035}" type="sibTrans" cxnId="{5C22AE3C-ACBE-44BC-83EE-E9DE833DBD7A}">
      <dgm:prSet/>
      <dgm:spPr/>
      <dgm:t>
        <a:bodyPr/>
        <a:lstStyle/>
        <a:p>
          <a:endParaRPr lang="en-US"/>
        </a:p>
      </dgm:t>
    </dgm:pt>
    <dgm:pt modelId="{D7B314DA-4FD0-4AFC-8973-A2E4FC03E3B7}">
      <dgm:prSet/>
      <dgm:spPr/>
      <dgm:t>
        <a:bodyPr/>
        <a:lstStyle/>
        <a:p>
          <a:r>
            <a:rPr lang="en-US" b="1"/>
            <a:t>Organic Farming</a:t>
          </a:r>
          <a:r>
            <a:rPr lang="en-US"/>
            <a:t>:</a:t>
          </a:r>
        </a:p>
      </dgm:t>
    </dgm:pt>
    <dgm:pt modelId="{658ED38E-03A0-4C99-91FE-D8FD4AEFC66E}" type="parTrans" cxnId="{89050E8D-611B-44C8-8207-4E680D816648}">
      <dgm:prSet/>
      <dgm:spPr/>
      <dgm:t>
        <a:bodyPr/>
        <a:lstStyle/>
        <a:p>
          <a:endParaRPr lang="en-US"/>
        </a:p>
      </dgm:t>
    </dgm:pt>
    <dgm:pt modelId="{6408F804-D58B-431D-B093-D67AF79BD89E}" type="sibTrans" cxnId="{89050E8D-611B-44C8-8207-4E680D816648}">
      <dgm:prSet/>
      <dgm:spPr/>
      <dgm:t>
        <a:bodyPr/>
        <a:lstStyle/>
        <a:p>
          <a:endParaRPr lang="en-US"/>
        </a:p>
      </dgm:t>
    </dgm:pt>
    <dgm:pt modelId="{50B6B695-D75F-4726-9D39-9479721A6BFD}">
      <dgm:prSet/>
      <dgm:spPr/>
      <dgm:t>
        <a:bodyPr/>
        <a:lstStyle/>
        <a:p>
          <a:r>
            <a:rPr lang="en-US"/>
            <a:t>Increased demand for organic produce, which fetches higher prices.</a:t>
          </a:r>
        </a:p>
      </dgm:t>
    </dgm:pt>
    <dgm:pt modelId="{44C4462A-85D2-45E8-A79F-DE9B1225E09F}" type="parTrans" cxnId="{B6DDEB05-7F24-4D99-A40B-A10234685667}">
      <dgm:prSet/>
      <dgm:spPr/>
      <dgm:t>
        <a:bodyPr/>
        <a:lstStyle/>
        <a:p>
          <a:endParaRPr lang="en-US"/>
        </a:p>
      </dgm:t>
    </dgm:pt>
    <dgm:pt modelId="{35BB2785-963D-46CB-8EC7-B87BCAA2F11C}" type="sibTrans" cxnId="{B6DDEB05-7F24-4D99-A40B-A10234685667}">
      <dgm:prSet/>
      <dgm:spPr/>
      <dgm:t>
        <a:bodyPr/>
        <a:lstStyle/>
        <a:p>
          <a:endParaRPr lang="en-US"/>
        </a:p>
      </dgm:t>
    </dgm:pt>
    <dgm:pt modelId="{BF7841AD-D8B5-44E9-9423-B4C977989859}">
      <dgm:prSet/>
      <dgm:spPr/>
      <dgm:t>
        <a:bodyPr/>
        <a:lstStyle/>
        <a:p>
          <a:r>
            <a:rPr lang="en-US" b="1"/>
            <a:t>Use of Technology</a:t>
          </a:r>
          <a:r>
            <a:rPr lang="en-US"/>
            <a:t>:</a:t>
          </a:r>
        </a:p>
      </dgm:t>
    </dgm:pt>
    <dgm:pt modelId="{7C283725-B414-40D8-8019-BA2BE9DC6457}" type="parTrans" cxnId="{B2833B89-88F5-41A1-9A61-CE34E636A421}">
      <dgm:prSet/>
      <dgm:spPr/>
      <dgm:t>
        <a:bodyPr/>
        <a:lstStyle/>
        <a:p>
          <a:endParaRPr lang="en-US"/>
        </a:p>
      </dgm:t>
    </dgm:pt>
    <dgm:pt modelId="{787B4EAD-F7B8-4FD1-80A9-5B06E51F859F}" type="sibTrans" cxnId="{B2833B89-88F5-41A1-9A61-CE34E636A421}">
      <dgm:prSet/>
      <dgm:spPr/>
      <dgm:t>
        <a:bodyPr/>
        <a:lstStyle/>
        <a:p>
          <a:endParaRPr lang="en-US"/>
        </a:p>
      </dgm:t>
    </dgm:pt>
    <dgm:pt modelId="{32965368-3389-4963-948E-BD51F8AD0365}">
      <dgm:prSet/>
      <dgm:spPr/>
      <dgm:t>
        <a:bodyPr/>
        <a:lstStyle/>
        <a:p>
          <a:r>
            <a:rPr lang="en-US"/>
            <a:t>Mobile apps and digital platforms for direct marketing.</a:t>
          </a:r>
        </a:p>
      </dgm:t>
    </dgm:pt>
    <dgm:pt modelId="{C65F34AE-FBA3-43FF-BE8E-CB5F6FEBBD00}" type="parTrans" cxnId="{E8D6A3C4-44B8-4602-A57D-A99D28642623}">
      <dgm:prSet/>
      <dgm:spPr/>
      <dgm:t>
        <a:bodyPr/>
        <a:lstStyle/>
        <a:p>
          <a:endParaRPr lang="en-US"/>
        </a:p>
      </dgm:t>
    </dgm:pt>
    <dgm:pt modelId="{0BA8EE66-333D-43C4-92A0-77AB5A6F8C95}" type="sibTrans" cxnId="{E8D6A3C4-44B8-4602-A57D-A99D28642623}">
      <dgm:prSet/>
      <dgm:spPr/>
      <dgm:t>
        <a:bodyPr/>
        <a:lstStyle/>
        <a:p>
          <a:endParaRPr lang="en-US"/>
        </a:p>
      </dgm:t>
    </dgm:pt>
    <dgm:pt modelId="{547BAED4-CE59-432F-8FBB-8A676B03AA95}">
      <dgm:prSet/>
      <dgm:spPr/>
      <dgm:t>
        <a:bodyPr/>
        <a:lstStyle/>
        <a:p>
          <a:r>
            <a:rPr lang="en-US" b="1"/>
            <a:t>Global Market Access</a:t>
          </a:r>
          <a:r>
            <a:rPr lang="en-US"/>
            <a:t>:</a:t>
          </a:r>
        </a:p>
      </dgm:t>
    </dgm:pt>
    <dgm:pt modelId="{E5D93254-2923-4724-A215-81ADE67D095F}" type="parTrans" cxnId="{B26B07B0-AA8A-40C3-BECA-60C59775F5C1}">
      <dgm:prSet/>
      <dgm:spPr/>
      <dgm:t>
        <a:bodyPr/>
        <a:lstStyle/>
        <a:p>
          <a:endParaRPr lang="en-US"/>
        </a:p>
      </dgm:t>
    </dgm:pt>
    <dgm:pt modelId="{B7CB9192-0062-415F-8441-043128D7DECF}" type="sibTrans" cxnId="{B26B07B0-AA8A-40C3-BECA-60C59775F5C1}">
      <dgm:prSet/>
      <dgm:spPr/>
      <dgm:t>
        <a:bodyPr/>
        <a:lstStyle/>
        <a:p>
          <a:endParaRPr lang="en-US"/>
        </a:p>
      </dgm:t>
    </dgm:pt>
    <dgm:pt modelId="{D28A9773-CC01-4FCD-AC0C-78E597D9DEBF}">
      <dgm:prSet/>
      <dgm:spPr/>
      <dgm:t>
        <a:bodyPr/>
        <a:lstStyle/>
        <a:p>
          <a:r>
            <a:rPr lang="en-US"/>
            <a:t>Export of agricultural products to international markets.</a:t>
          </a:r>
        </a:p>
      </dgm:t>
    </dgm:pt>
    <dgm:pt modelId="{A5534601-A749-4B22-925D-F1BE8FC29510}" type="parTrans" cxnId="{2907A369-69C9-46CE-A6CB-E8A766ED74D1}">
      <dgm:prSet/>
      <dgm:spPr/>
      <dgm:t>
        <a:bodyPr/>
        <a:lstStyle/>
        <a:p>
          <a:endParaRPr lang="en-US"/>
        </a:p>
      </dgm:t>
    </dgm:pt>
    <dgm:pt modelId="{B5287288-3C6A-4989-B233-6DE52DCC1E72}" type="sibTrans" cxnId="{2907A369-69C9-46CE-A6CB-E8A766ED74D1}">
      <dgm:prSet/>
      <dgm:spPr/>
      <dgm:t>
        <a:bodyPr/>
        <a:lstStyle/>
        <a:p>
          <a:endParaRPr lang="en-US"/>
        </a:p>
      </dgm:t>
    </dgm:pt>
    <dgm:pt modelId="{A5B9751F-3FB5-4599-A4AD-A362BBEDEB47}" type="pres">
      <dgm:prSet presAssocID="{D7EDE9F9-A8D0-4009-BC8D-7F784CF8CAAF}" presName="outerComposite" presStyleCnt="0">
        <dgm:presLayoutVars>
          <dgm:chMax val="5"/>
          <dgm:dir/>
          <dgm:resizeHandles val="exact"/>
        </dgm:presLayoutVars>
      </dgm:prSet>
      <dgm:spPr/>
    </dgm:pt>
    <dgm:pt modelId="{C79BB63E-D3BD-4CDD-8D7F-2FFE82B6E057}" type="pres">
      <dgm:prSet presAssocID="{D7EDE9F9-A8D0-4009-BC8D-7F784CF8CAAF}" presName="dummyMaxCanvas" presStyleCnt="0">
        <dgm:presLayoutVars/>
      </dgm:prSet>
      <dgm:spPr/>
    </dgm:pt>
    <dgm:pt modelId="{DC4F5B6F-5E80-40A1-8C68-18BC0D260CCC}" type="pres">
      <dgm:prSet presAssocID="{D7EDE9F9-A8D0-4009-BC8D-7F784CF8CAAF}" presName="FourNodes_1" presStyleLbl="node1" presStyleIdx="0" presStyleCnt="4">
        <dgm:presLayoutVars>
          <dgm:bulletEnabled val="1"/>
        </dgm:presLayoutVars>
      </dgm:prSet>
      <dgm:spPr/>
    </dgm:pt>
    <dgm:pt modelId="{A061A5BA-F09F-4D4B-98AF-C3D53A5AA9B7}" type="pres">
      <dgm:prSet presAssocID="{D7EDE9F9-A8D0-4009-BC8D-7F784CF8CAAF}" presName="FourNodes_2" presStyleLbl="node1" presStyleIdx="1" presStyleCnt="4">
        <dgm:presLayoutVars>
          <dgm:bulletEnabled val="1"/>
        </dgm:presLayoutVars>
      </dgm:prSet>
      <dgm:spPr/>
    </dgm:pt>
    <dgm:pt modelId="{191594D4-00AB-407C-9D89-1B074018FD72}" type="pres">
      <dgm:prSet presAssocID="{D7EDE9F9-A8D0-4009-BC8D-7F784CF8CAAF}" presName="FourNodes_3" presStyleLbl="node1" presStyleIdx="2" presStyleCnt="4">
        <dgm:presLayoutVars>
          <dgm:bulletEnabled val="1"/>
        </dgm:presLayoutVars>
      </dgm:prSet>
      <dgm:spPr/>
    </dgm:pt>
    <dgm:pt modelId="{89F0CD60-187C-413D-A213-E5CA13A72DEC}" type="pres">
      <dgm:prSet presAssocID="{D7EDE9F9-A8D0-4009-BC8D-7F784CF8CAAF}" presName="FourNodes_4" presStyleLbl="node1" presStyleIdx="3" presStyleCnt="4">
        <dgm:presLayoutVars>
          <dgm:bulletEnabled val="1"/>
        </dgm:presLayoutVars>
      </dgm:prSet>
      <dgm:spPr/>
    </dgm:pt>
    <dgm:pt modelId="{E7B81E9B-5E87-4C5E-921E-43917B20D8AD}" type="pres">
      <dgm:prSet presAssocID="{D7EDE9F9-A8D0-4009-BC8D-7F784CF8CAAF}" presName="FourConn_1-2" presStyleLbl="fgAccFollowNode1" presStyleIdx="0" presStyleCnt="3">
        <dgm:presLayoutVars>
          <dgm:bulletEnabled val="1"/>
        </dgm:presLayoutVars>
      </dgm:prSet>
      <dgm:spPr/>
    </dgm:pt>
    <dgm:pt modelId="{479EDA64-7D06-4B3C-9D6E-B97A08351DA3}" type="pres">
      <dgm:prSet presAssocID="{D7EDE9F9-A8D0-4009-BC8D-7F784CF8CAAF}" presName="FourConn_2-3" presStyleLbl="fgAccFollowNode1" presStyleIdx="1" presStyleCnt="3">
        <dgm:presLayoutVars>
          <dgm:bulletEnabled val="1"/>
        </dgm:presLayoutVars>
      </dgm:prSet>
      <dgm:spPr/>
    </dgm:pt>
    <dgm:pt modelId="{39E4787D-BFED-40CF-8870-7E5609B9CD62}" type="pres">
      <dgm:prSet presAssocID="{D7EDE9F9-A8D0-4009-BC8D-7F784CF8CAAF}" presName="FourConn_3-4" presStyleLbl="fgAccFollowNode1" presStyleIdx="2" presStyleCnt="3">
        <dgm:presLayoutVars>
          <dgm:bulletEnabled val="1"/>
        </dgm:presLayoutVars>
      </dgm:prSet>
      <dgm:spPr/>
    </dgm:pt>
    <dgm:pt modelId="{03655516-A0E9-41BD-8B9F-ECF67206DEB7}" type="pres">
      <dgm:prSet presAssocID="{D7EDE9F9-A8D0-4009-BC8D-7F784CF8CAAF}" presName="FourNodes_1_text" presStyleLbl="node1" presStyleIdx="3" presStyleCnt="4">
        <dgm:presLayoutVars>
          <dgm:bulletEnabled val="1"/>
        </dgm:presLayoutVars>
      </dgm:prSet>
      <dgm:spPr/>
    </dgm:pt>
    <dgm:pt modelId="{A6D215D9-B307-48EE-90B7-FB44D36AD6A8}" type="pres">
      <dgm:prSet presAssocID="{D7EDE9F9-A8D0-4009-BC8D-7F784CF8CAAF}" presName="FourNodes_2_text" presStyleLbl="node1" presStyleIdx="3" presStyleCnt="4">
        <dgm:presLayoutVars>
          <dgm:bulletEnabled val="1"/>
        </dgm:presLayoutVars>
      </dgm:prSet>
      <dgm:spPr/>
    </dgm:pt>
    <dgm:pt modelId="{04A9C7F2-BB41-444F-8B77-20C27400A97F}" type="pres">
      <dgm:prSet presAssocID="{D7EDE9F9-A8D0-4009-BC8D-7F784CF8CAAF}" presName="FourNodes_3_text" presStyleLbl="node1" presStyleIdx="3" presStyleCnt="4">
        <dgm:presLayoutVars>
          <dgm:bulletEnabled val="1"/>
        </dgm:presLayoutVars>
      </dgm:prSet>
      <dgm:spPr/>
    </dgm:pt>
    <dgm:pt modelId="{6333EB63-D5E1-4C36-88C4-0F29097E7F1D}" type="pres">
      <dgm:prSet presAssocID="{D7EDE9F9-A8D0-4009-BC8D-7F784CF8CAAF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EB083403-C589-4428-ADDD-DDF1F6786762}" type="presOf" srcId="{DC0B15C3-DC23-422E-B3FD-B504EAE821F2}" destId="{E7B81E9B-5E87-4C5E-921E-43917B20D8AD}" srcOrd="0" destOrd="0" presId="urn:microsoft.com/office/officeart/2005/8/layout/vProcess5"/>
    <dgm:cxn modelId="{B6DDEB05-7F24-4D99-A40B-A10234685667}" srcId="{D7B314DA-4FD0-4AFC-8973-A2E4FC03E3B7}" destId="{50B6B695-D75F-4726-9D39-9479721A6BFD}" srcOrd="0" destOrd="0" parTransId="{44C4462A-85D2-45E8-A79F-DE9B1225E09F}" sibTransId="{35BB2785-963D-46CB-8EC7-B87BCAA2F11C}"/>
    <dgm:cxn modelId="{294D2111-D58D-483C-9013-C7326ECF65D7}" type="presOf" srcId="{D7B314DA-4FD0-4AFC-8973-A2E4FC03E3B7}" destId="{A061A5BA-F09F-4D4B-98AF-C3D53A5AA9B7}" srcOrd="0" destOrd="0" presId="urn:microsoft.com/office/officeart/2005/8/layout/vProcess5"/>
    <dgm:cxn modelId="{FBBAD212-04B9-4FAB-83A1-2316B09CEBED}" type="presOf" srcId="{6408F804-D58B-431D-B093-D67AF79BD89E}" destId="{479EDA64-7D06-4B3C-9D6E-B97A08351DA3}" srcOrd="0" destOrd="0" presId="urn:microsoft.com/office/officeart/2005/8/layout/vProcess5"/>
    <dgm:cxn modelId="{1631E019-6B54-49F3-927D-2659C0E643A8}" type="presOf" srcId="{32965368-3389-4963-948E-BD51F8AD0365}" destId="{04A9C7F2-BB41-444F-8B77-20C27400A97F}" srcOrd="1" destOrd="1" presId="urn:microsoft.com/office/officeart/2005/8/layout/vProcess5"/>
    <dgm:cxn modelId="{9041D61D-E74E-4156-9A86-99253B034A4F}" type="presOf" srcId="{9F28F684-BC95-42EB-B2F2-2BF7187CDE12}" destId="{03655516-A0E9-41BD-8B9F-ECF67206DEB7}" srcOrd="1" destOrd="1" presId="urn:microsoft.com/office/officeart/2005/8/layout/vProcess5"/>
    <dgm:cxn modelId="{035BE938-20EC-4C0A-8B5B-8EF3052A1394}" type="presOf" srcId="{547BAED4-CE59-432F-8FBB-8A676B03AA95}" destId="{6333EB63-D5E1-4C36-88C4-0F29097E7F1D}" srcOrd="1" destOrd="0" presId="urn:microsoft.com/office/officeart/2005/8/layout/vProcess5"/>
    <dgm:cxn modelId="{5C22AE3C-ACBE-44BC-83EE-E9DE833DBD7A}" srcId="{1546A601-CA2E-4A65-BD9A-D61E5BEB718E}" destId="{9F28F684-BC95-42EB-B2F2-2BF7187CDE12}" srcOrd="0" destOrd="0" parTransId="{06434208-98BE-4347-B982-654AA454F7B5}" sibTransId="{D60C0FE1-C9AA-44F4-B1F8-D010CA210035}"/>
    <dgm:cxn modelId="{C5E7ED3C-42D5-4BC2-8F7B-1B6FFC8A4C91}" type="presOf" srcId="{50B6B695-D75F-4726-9D39-9479721A6BFD}" destId="{A6D215D9-B307-48EE-90B7-FB44D36AD6A8}" srcOrd="1" destOrd="1" presId="urn:microsoft.com/office/officeart/2005/8/layout/vProcess5"/>
    <dgm:cxn modelId="{8267EA3D-6611-4A51-8D64-E1A99208C397}" type="presOf" srcId="{BF7841AD-D8B5-44E9-9423-B4C977989859}" destId="{191594D4-00AB-407C-9D89-1B074018FD72}" srcOrd="0" destOrd="0" presId="urn:microsoft.com/office/officeart/2005/8/layout/vProcess5"/>
    <dgm:cxn modelId="{3C23425B-BCA4-4E30-8526-E6021FABAEAC}" type="presOf" srcId="{1546A601-CA2E-4A65-BD9A-D61E5BEB718E}" destId="{DC4F5B6F-5E80-40A1-8C68-18BC0D260CCC}" srcOrd="0" destOrd="0" presId="urn:microsoft.com/office/officeart/2005/8/layout/vProcess5"/>
    <dgm:cxn modelId="{3CC91A5F-FD61-43A2-A49B-84C274FFCF54}" type="presOf" srcId="{D28A9773-CC01-4FCD-AC0C-78E597D9DEBF}" destId="{89F0CD60-187C-413D-A213-E5CA13A72DEC}" srcOrd="0" destOrd="1" presId="urn:microsoft.com/office/officeart/2005/8/layout/vProcess5"/>
    <dgm:cxn modelId="{884B3C5F-F689-4EBB-B316-A995A083B062}" type="presOf" srcId="{BF7841AD-D8B5-44E9-9423-B4C977989859}" destId="{04A9C7F2-BB41-444F-8B77-20C27400A97F}" srcOrd="1" destOrd="0" presId="urn:microsoft.com/office/officeart/2005/8/layout/vProcess5"/>
    <dgm:cxn modelId="{2907A369-69C9-46CE-A6CB-E8A766ED74D1}" srcId="{547BAED4-CE59-432F-8FBB-8A676B03AA95}" destId="{D28A9773-CC01-4FCD-AC0C-78E597D9DEBF}" srcOrd="0" destOrd="0" parTransId="{A5534601-A749-4B22-925D-F1BE8FC29510}" sibTransId="{B5287288-3C6A-4989-B233-6DE52DCC1E72}"/>
    <dgm:cxn modelId="{557DFD6F-6CDC-4AF2-8A62-7B4114BD51C7}" type="presOf" srcId="{787B4EAD-F7B8-4FD1-80A9-5B06E51F859F}" destId="{39E4787D-BFED-40CF-8870-7E5609B9CD62}" srcOrd="0" destOrd="0" presId="urn:microsoft.com/office/officeart/2005/8/layout/vProcess5"/>
    <dgm:cxn modelId="{019BA884-A85C-4AF3-94C6-988A1326FBF1}" type="presOf" srcId="{D28A9773-CC01-4FCD-AC0C-78E597D9DEBF}" destId="{6333EB63-D5E1-4C36-88C4-0F29097E7F1D}" srcOrd="1" destOrd="1" presId="urn:microsoft.com/office/officeart/2005/8/layout/vProcess5"/>
    <dgm:cxn modelId="{0FF92885-08F1-42D6-AC6D-35BFA9211B9F}" type="presOf" srcId="{50B6B695-D75F-4726-9D39-9479721A6BFD}" destId="{A061A5BA-F09F-4D4B-98AF-C3D53A5AA9B7}" srcOrd="0" destOrd="1" presId="urn:microsoft.com/office/officeart/2005/8/layout/vProcess5"/>
    <dgm:cxn modelId="{B2833B89-88F5-41A1-9A61-CE34E636A421}" srcId="{D7EDE9F9-A8D0-4009-BC8D-7F784CF8CAAF}" destId="{BF7841AD-D8B5-44E9-9423-B4C977989859}" srcOrd="2" destOrd="0" parTransId="{7C283725-B414-40D8-8019-BA2BE9DC6457}" sibTransId="{787B4EAD-F7B8-4FD1-80A9-5B06E51F859F}"/>
    <dgm:cxn modelId="{8F69028A-4095-469A-87A0-9F3CC5B1AD13}" type="presOf" srcId="{D7B314DA-4FD0-4AFC-8973-A2E4FC03E3B7}" destId="{A6D215D9-B307-48EE-90B7-FB44D36AD6A8}" srcOrd="1" destOrd="0" presId="urn:microsoft.com/office/officeart/2005/8/layout/vProcess5"/>
    <dgm:cxn modelId="{3A46EF8A-BA45-4846-9BC2-9FF7B9A7B512}" type="presOf" srcId="{547BAED4-CE59-432F-8FBB-8A676B03AA95}" destId="{89F0CD60-187C-413D-A213-E5CA13A72DEC}" srcOrd="0" destOrd="0" presId="urn:microsoft.com/office/officeart/2005/8/layout/vProcess5"/>
    <dgm:cxn modelId="{89050E8D-611B-44C8-8207-4E680D816648}" srcId="{D7EDE9F9-A8D0-4009-BC8D-7F784CF8CAAF}" destId="{D7B314DA-4FD0-4AFC-8973-A2E4FC03E3B7}" srcOrd="1" destOrd="0" parTransId="{658ED38E-03A0-4C99-91FE-D8FD4AEFC66E}" sibTransId="{6408F804-D58B-431D-B093-D67AF79BD89E}"/>
    <dgm:cxn modelId="{DDEA02A2-DCA1-4D5F-86AE-736D9273F17C}" type="presOf" srcId="{32965368-3389-4963-948E-BD51F8AD0365}" destId="{191594D4-00AB-407C-9D89-1B074018FD72}" srcOrd="0" destOrd="1" presId="urn:microsoft.com/office/officeart/2005/8/layout/vProcess5"/>
    <dgm:cxn modelId="{B26B07B0-AA8A-40C3-BECA-60C59775F5C1}" srcId="{D7EDE9F9-A8D0-4009-BC8D-7F784CF8CAAF}" destId="{547BAED4-CE59-432F-8FBB-8A676B03AA95}" srcOrd="3" destOrd="0" parTransId="{E5D93254-2923-4724-A215-81ADE67D095F}" sibTransId="{B7CB9192-0062-415F-8441-043128D7DECF}"/>
    <dgm:cxn modelId="{B7E6D8B0-E2B5-4314-AEED-C151B4C46BD3}" srcId="{D7EDE9F9-A8D0-4009-BC8D-7F784CF8CAAF}" destId="{1546A601-CA2E-4A65-BD9A-D61E5BEB718E}" srcOrd="0" destOrd="0" parTransId="{3F5520F2-C428-4834-9181-856E88875D96}" sibTransId="{DC0B15C3-DC23-422E-B3FD-B504EAE821F2}"/>
    <dgm:cxn modelId="{45E1CBBA-FF78-4890-A924-0FDE89327085}" type="presOf" srcId="{D7EDE9F9-A8D0-4009-BC8D-7F784CF8CAAF}" destId="{A5B9751F-3FB5-4599-A4AD-A362BBEDEB47}" srcOrd="0" destOrd="0" presId="urn:microsoft.com/office/officeart/2005/8/layout/vProcess5"/>
    <dgm:cxn modelId="{1BB766BD-C177-420E-A530-4F32600A4A00}" type="presOf" srcId="{1546A601-CA2E-4A65-BD9A-D61E5BEB718E}" destId="{03655516-A0E9-41BD-8B9F-ECF67206DEB7}" srcOrd="1" destOrd="0" presId="urn:microsoft.com/office/officeart/2005/8/layout/vProcess5"/>
    <dgm:cxn modelId="{E8D6A3C4-44B8-4602-A57D-A99D28642623}" srcId="{BF7841AD-D8B5-44E9-9423-B4C977989859}" destId="{32965368-3389-4963-948E-BD51F8AD0365}" srcOrd="0" destOrd="0" parTransId="{C65F34AE-FBA3-43FF-BE8E-CB5F6FEBBD00}" sibTransId="{0BA8EE66-333D-43C4-92A0-77AB5A6F8C95}"/>
    <dgm:cxn modelId="{0A43D5F0-1A38-4D7C-BF67-4E4C99BD1438}" type="presOf" srcId="{9F28F684-BC95-42EB-B2F2-2BF7187CDE12}" destId="{DC4F5B6F-5E80-40A1-8C68-18BC0D260CCC}" srcOrd="0" destOrd="1" presId="urn:microsoft.com/office/officeart/2005/8/layout/vProcess5"/>
    <dgm:cxn modelId="{A9F6BC30-DF7A-4FE9-B1D3-0A01DDA807BF}" type="presParOf" srcId="{A5B9751F-3FB5-4599-A4AD-A362BBEDEB47}" destId="{C79BB63E-D3BD-4CDD-8D7F-2FFE82B6E057}" srcOrd="0" destOrd="0" presId="urn:microsoft.com/office/officeart/2005/8/layout/vProcess5"/>
    <dgm:cxn modelId="{102B2D57-D5C4-402E-B5C5-1F637C44F1FB}" type="presParOf" srcId="{A5B9751F-3FB5-4599-A4AD-A362BBEDEB47}" destId="{DC4F5B6F-5E80-40A1-8C68-18BC0D260CCC}" srcOrd="1" destOrd="0" presId="urn:microsoft.com/office/officeart/2005/8/layout/vProcess5"/>
    <dgm:cxn modelId="{C5B994F3-0BA9-4B16-8690-E1FA5989FD2E}" type="presParOf" srcId="{A5B9751F-3FB5-4599-A4AD-A362BBEDEB47}" destId="{A061A5BA-F09F-4D4B-98AF-C3D53A5AA9B7}" srcOrd="2" destOrd="0" presId="urn:microsoft.com/office/officeart/2005/8/layout/vProcess5"/>
    <dgm:cxn modelId="{1DCBDEF4-BCA2-435B-81BF-F7DC16BED6C8}" type="presParOf" srcId="{A5B9751F-3FB5-4599-A4AD-A362BBEDEB47}" destId="{191594D4-00AB-407C-9D89-1B074018FD72}" srcOrd="3" destOrd="0" presId="urn:microsoft.com/office/officeart/2005/8/layout/vProcess5"/>
    <dgm:cxn modelId="{426B3952-45B2-4F3D-8B32-8019CD14A990}" type="presParOf" srcId="{A5B9751F-3FB5-4599-A4AD-A362BBEDEB47}" destId="{89F0CD60-187C-413D-A213-E5CA13A72DEC}" srcOrd="4" destOrd="0" presId="urn:microsoft.com/office/officeart/2005/8/layout/vProcess5"/>
    <dgm:cxn modelId="{7F18B174-52A8-46F9-BE4B-52E0361888C9}" type="presParOf" srcId="{A5B9751F-3FB5-4599-A4AD-A362BBEDEB47}" destId="{E7B81E9B-5E87-4C5E-921E-43917B20D8AD}" srcOrd="5" destOrd="0" presId="urn:microsoft.com/office/officeart/2005/8/layout/vProcess5"/>
    <dgm:cxn modelId="{52799847-EA45-4B57-813C-F32EE03D64D0}" type="presParOf" srcId="{A5B9751F-3FB5-4599-A4AD-A362BBEDEB47}" destId="{479EDA64-7D06-4B3C-9D6E-B97A08351DA3}" srcOrd="6" destOrd="0" presId="urn:microsoft.com/office/officeart/2005/8/layout/vProcess5"/>
    <dgm:cxn modelId="{0775A06B-C452-4193-BA82-13456036E6E7}" type="presParOf" srcId="{A5B9751F-3FB5-4599-A4AD-A362BBEDEB47}" destId="{39E4787D-BFED-40CF-8870-7E5609B9CD62}" srcOrd="7" destOrd="0" presId="urn:microsoft.com/office/officeart/2005/8/layout/vProcess5"/>
    <dgm:cxn modelId="{CA6F422E-9C95-47A1-BC6B-62AD8BC59DCE}" type="presParOf" srcId="{A5B9751F-3FB5-4599-A4AD-A362BBEDEB47}" destId="{03655516-A0E9-41BD-8B9F-ECF67206DEB7}" srcOrd="8" destOrd="0" presId="urn:microsoft.com/office/officeart/2005/8/layout/vProcess5"/>
    <dgm:cxn modelId="{C414BC55-5E9D-47C1-8D44-BAFD2F3F86E8}" type="presParOf" srcId="{A5B9751F-3FB5-4599-A4AD-A362BBEDEB47}" destId="{A6D215D9-B307-48EE-90B7-FB44D36AD6A8}" srcOrd="9" destOrd="0" presId="urn:microsoft.com/office/officeart/2005/8/layout/vProcess5"/>
    <dgm:cxn modelId="{79B82197-BAD3-429B-B466-DBEE9458B73A}" type="presParOf" srcId="{A5B9751F-3FB5-4599-A4AD-A362BBEDEB47}" destId="{04A9C7F2-BB41-444F-8B77-20C27400A97F}" srcOrd="10" destOrd="0" presId="urn:microsoft.com/office/officeart/2005/8/layout/vProcess5"/>
    <dgm:cxn modelId="{E3847B97-23D7-4B0D-9CA7-F5FC75AE35C6}" type="presParOf" srcId="{A5B9751F-3FB5-4599-A4AD-A362BBEDEB47}" destId="{6333EB63-D5E1-4C36-88C4-0F29097E7F1D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1E9B3E-F9F5-4932-BC24-3E8ED419F984}">
      <dsp:nvSpPr>
        <dsp:cNvPr id="0" name=""/>
        <dsp:cNvSpPr/>
      </dsp:nvSpPr>
      <dsp:spPr>
        <a:xfrm>
          <a:off x="0" y="49689"/>
          <a:ext cx="10515600" cy="74353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/>
            <a:t>Definition</a:t>
          </a:r>
          <a:r>
            <a:rPr lang="en-US" sz="3100" kern="1200"/>
            <a:t>:</a:t>
          </a:r>
        </a:p>
      </dsp:txBody>
      <dsp:txXfrm>
        <a:off x="36296" y="85985"/>
        <a:ext cx="10443008" cy="670943"/>
      </dsp:txXfrm>
    </dsp:sp>
    <dsp:sp modelId="{6E0D6DF0-A6B4-4A2E-A500-227C8A1FBD07}">
      <dsp:nvSpPr>
        <dsp:cNvPr id="0" name=""/>
        <dsp:cNvSpPr/>
      </dsp:nvSpPr>
      <dsp:spPr>
        <a:xfrm>
          <a:off x="0" y="793224"/>
          <a:ext cx="10515600" cy="7539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/>
            <a:t>Agricultural marketing involves the process of moving agricultural products from farm to consumer.</a:t>
          </a:r>
        </a:p>
      </dsp:txBody>
      <dsp:txXfrm>
        <a:off x="0" y="793224"/>
        <a:ext cx="10515600" cy="753997"/>
      </dsp:txXfrm>
    </dsp:sp>
    <dsp:sp modelId="{0B37EF49-F3F8-4610-8C81-7ACB783E51AE}">
      <dsp:nvSpPr>
        <dsp:cNvPr id="0" name=""/>
        <dsp:cNvSpPr/>
      </dsp:nvSpPr>
      <dsp:spPr>
        <a:xfrm>
          <a:off x="0" y="1547221"/>
          <a:ext cx="10515600" cy="74353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/>
            <a:t>Importance</a:t>
          </a:r>
          <a:r>
            <a:rPr lang="en-US" sz="3100" kern="1200"/>
            <a:t>:</a:t>
          </a:r>
        </a:p>
      </dsp:txBody>
      <dsp:txXfrm>
        <a:off x="36296" y="1583517"/>
        <a:ext cx="10443008" cy="670943"/>
      </dsp:txXfrm>
    </dsp:sp>
    <dsp:sp modelId="{D3A6E199-36C6-4084-9B37-4DFDCAD9803C}">
      <dsp:nvSpPr>
        <dsp:cNvPr id="0" name=""/>
        <dsp:cNvSpPr/>
      </dsp:nvSpPr>
      <dsp:spPr>
        <a:xfrm>
          <a:off x="0" y="2290756"/>
          <a:ext cx="10515600" cy="7539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/>
            <a:t>Ensures fair pricing, reduces waste, and enables farmers to reach wider markets.</a:t>
          </a:r>
        </a:p>
      </dsp:txBody>
      <dsp:txXfrm>
        <a:off x="0" y="2290756"/>
        <a:ext cx="10515600" cy="753997"/>
      </dsp:txXfrm>
    </dsp:sp>
    <dsp:sp modelId="{272ED888-87EE-4C42-B3BD-9FCF7C4A4BCB}">
      <dsp:nvSpPr>
        <dsp:cNvPr id="0" name=""/>
        <dsp:cNvSpPr/>
      </dsp:nvSpPr>
      <dsp:spPr>
        <a:xfrm>
          <a:off x="0" y="3044754"/>
          <a:ext cx="10515600" cy="74353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/>
            <a:t>Key Stakeholders</a:t>
          </a:r>
          <a:r>
            <a:rPr lang="en-US" sz="3100" kern="1200"/>
            <a:t>:</a:t>
          </a:r>
        </a:p>
      </dsp:txBody>
      <dsp:txXfrm>
        <a:off x="36296" y="3081050"/>
        <a:ext cx="10443008" cy="670943"/>
      </dsp:txXfrm>
    </dsp:sp>
    <dsp:sp modelId="{59A0D7D9-EC9B-4646-B65F-7F8CA7BB9D3A}">
      <dsp:nvSpPr>
        <dsp:cNvPr id="0" name=""/>
        <dsp:cNvSpPr/>
      </dsp:nvSpPr>
      <dsp:spPr>
        <a:xfrm>
          <a:off x="0" y="3788289"/>
          <a:ext cx="10515600" cy="513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/>
            <a:t>Farmers, wholesalers, retailers, processors, and consumers.</a:t>
          </a:r>
        </a:p>
      </dsp:txBody>
      <dsp:txXfrm>
        <a:off x="0" y="3788289"/>
        <a:ext cx="10515600" cy="5133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6E47DD-0966-4316-B425-794F507BAE9A}">
      <dsp:nvSpPr>
        <dsp:cNvPr id="0" name=""/>
        <dsp:cNvSpPr/>
      </dsp:nvSpPr>
      <dsp:spPr>
        <a:xfrm rot="5400000">
          <a:off x="-179747" y="180063"/>
          <a:ext cx="1198317" cy="83882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/>
            <a:t>Assembling</a:t>
          </a:r>
          <a:r>
            <a:rPr lang="en-US" sz="1000" kern="1200"/>
            <a:t>:</a:t>
          </a:r>
        </a:p>
      </dsp:txBody>
      <dsp:txXfrm rot="-5400000">
        <a:off x="1" y="419726"/>
        <a:ext cx="838822" cy="359495"/>
      </dsp:txXfrm>
    </dsp:sp>
    <dsp:sp modelId="{81572326-3339-47F4-A9EA-145791F8E2A9}">
      <dsp:nvSpPr>
        <dsp:cNvPr id="0" name=""/>
        <dsp:cNvSpPr/>
      </dsp:nvSpPr>
      <dsp:spPr>
        <a:xfrm rot="5400000">
          <a:off x="5287757" y="-4448620"/>
          <a:ext cx="778906" cy="9676777"/>
        </a:xfrm>
        <a:prstGeom prst="round2Same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/>
            <a:t>Collecting produce from various farmers.</a:t>
          </a:r>
        </a:p>
      </dsp:txBody>
      <dsp:txXfrm rot="-5400000">
        <a:off x="838822" y="38338"/>
        <a:ext cx="9638754" cy="702860"/>
      </dsp:txXfrm>
    </dsp:sp>
    <dsp:sp modelId="{56C61EFC-62FC-45C6-843E-E3181ED763B3}">
      <dsp:nvSpPr>
        <dsp:cNvPr id="0" name=""/>
        <dsp:cNvSpPr/>
      </dsp:nvSpPr>
      <dsp:spPr>
        <a:xfrm rot="5400000">
          <a:off x="-179747" y="1230859"/>
          <a:ext cx="1198317" cy="83882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/>
            <a:t>Transportation</a:t>
          </a:r>
          <a:r>
            <a:rPr lang="en-US" sz="1000" kern="1200"/>
            <a:t>:</a:t>
          </a:r>
        </a:p>
      </dsp:txBody>
      <dsp:txXfrm rot="-5400000">
        <a:off x="1" y="1470522"/>
        <a:ext cx="838822" cy="359495"/>
      </dsp:txXfrm>
    </dsp:sp>
    <dsp:sp modelId="{9500A8B3-BC77-4876-BCFA-0EB9AF1D5BB6}">
      <dsp:nvSpPr>
        <dsp:cNvPr id="0" name=""/>
        <dsp:cNvSpPr/>
      </dsp:nvSpPr>
      <dsp:spPr>
        <a:xfrm rot="5400000">
          <a:off x="5287757" y="-3397823"/>
          <a:ext cx="778906" cy="9676777"/>
        </a:xfrm>
        <a:prstGeom prst="round2Same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/>
            <a:t>Moving products from farms to markets.</a:t>
          </a:r>
        </a:p>
      </dsp:txBody>
      <dsp:txXfrm rot="-5400000">
        <a:off x="838822" y="1089135"/>
        <a:ext cx="9638754" cy="702860"/>
      </dsp:txXfrm>
    </dsp:sp>
    <dsp:sp modelId="{AAF76E28-7C32-45C2-9171-3EE52653715B}">
      <dsp:nvSpPr>
        <dsp:cNvPr id="0" name=""/>
        <dsp:cNvSpPr/>
      </dsp:nvSpPr>
      <dsp:spPr>
        <a:xfrm rot="5400000">
          <a:off x="-179747" y="2281656"/>
          <a:ext cx="1198317" cy="83882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/>
            <a:t>Storage</a:t>
          </a:r>
          <a:r>
            <a:rPr lang="en-US" sz="1000" kern="1200"/>
            <a:t>:</a:t>
          </a:r>
        </a:p>
      </dsp:txBody>
      <dsp:txXfrm rot="-5400000">
        <a:off x="1" y="2521319"/>
        <a:ext cx="838822" cy="359495"/>
      </dsp:txXfrm>
    </dsp:sp>
    <dsp:sp modelId="{876A7C18-457A-40EC-B0A3-DDA43BC49921}">
      <dsp:nvSpPr>
        <dsp:cNvPr id="0" name=""/>
        <dsp:cNvSpPr/>
      </dsp:nvSpPr>
      <dsp:spPr>
        <a:xfrm rot="5400000">
          <a:off x="5287757" y="-2347027"/>
          <a:ext cx="778906" cy="9676777"/>
        </a:xfrm>
        <a:prstGeom prst="round2Same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/>
            <a:t>Storing products to manage supply and demand.</a:t>
          </a:r>
        </a:p>
      </dsp:txBody>
      <dsp:txXfrm rot="-5400000">
        <a:off x="838822" y="2139931"/>
        <a:ext cx="9638754" cy="702860"/>
      </dsp:txXfrm>
    </dsp:sp>
    <dsp:sp modelId="{8A7B0BB1-3D27-444C-963F-DE8D40562FCA}">
      <dsp:nvSpPr>
        <dsp:cNvPr id="0" name=""/>
        <dsp:cNvSpPr/>
      </dsp:nvSpPr>
      <dsp:spPr>
        <a:xfrm rot="5400000">
          <a:off x="-179747" y="3332452"/>
          <a:ext cx="1198317" cy="83882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/>
            <a:t>Grading and Packaging</a:t>
          </a:r>
          <a:r>
            <a:rPr lang="en-US" sz="1000" kern="1200"/>
            <a:t>:</a:t>
          </a:r>
        </a:p>
      </dsp:txBody>
      <dsp:txXfrm rot="-5400000">
        <a:off x="1" y="3572115"/>
        <a:ext cx="838822" cy="359495"/>
      </dsp:txXfrm>
    </dsp:sp>
    <dsp:sp modelId="{CF6FB7EA-21FE-4940-B4F8-640AD41191CB}">
      <dsp:nvSpPr>
        <dsp:cNvPr id="0" name=""/>
        <dsp:cNvSpPr/>
      </dsp:nvSpPr>
      <dsp:spPr>
        <a:xfrm rot="5400000">
          <a:off x="5287757" y="-1296230"/>
          <a:ext cx="778906" cy="9676777"/>
        </a:xfrm>
        <a:prstGeom prst="round2Same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/>
            <a:t>Ensuring quality and preserving produce during transit.</a:t>
          </a:r>
        </a:p>
      </dsp:txBody>
      <dsp:txXfrm rot="-5400000">
        <a:off x="838822" y="3190728"/>
        <a:ext cx="9638754" cy="7028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C4201D-46E1-42C1-8D97-D8BCC3EAFBAE}">
      <dsp:nvSpPr>
        <dsp:cNvPr id="0" name=""/>
        <dsp:cNvSpPr/>
      </dsp:nvSpPr>
      <dsp:spPr>
        <a:xfrm>
          <a:off x="3082131" y="0"/>
          <a:ext cx="4351338" cy="4351338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526100-C462-4D9D-BFF7-4B84777B210A}">
      <dsp:nvSpPr>
        <dsp:cNvPr id="0" name=""/>
        <dsp:cNvSpPr/>
      </dsp:nvSpPr>
      <dsp:spPr>
        <a:xfrm>
          <a:off x="3495508" y="413377"/>
          <a:ext cx="1697021" cy="16970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Price Fluctuations</a:t>
          </a:r>
          <a:r>
            <a:rPr lang="en-US" sz="1600" kern="1200"/>
            <a:t>: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Unstable prices due to seasonal variations and supply-demand gaps.</a:t>
          </a:r>
        </a:p>
      </dsp:txBody>
      <dsp:txXfrm>
        <a:off x="3578350" y="496219"/>
        <a:ext cx="1531337" cy="1531337"/>
      </dsp:txXfrm>
    </dsp:sp>
    <dsp:sp modelId="{5014974D-5D0E-49D9-BC51-4970FBE106C9}">
      <dsp:nvSpPr>
        <dsp:cNvPr id="0" name=""/>
        <dsp:cNvSpPr/>
      </dsp:nvSpPr>
      <dsp:spPr>
        <a:xfrm>
          <a:off x="5323070" y="413377"/>
          <a:ext cx="1697021" cy="16970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Middlemen Issues</a:t>
          </a:r>
          <a:r>
            <a:rPr lang="en-US" sz="1600" kern="1200"/>
            <a:t>: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Multiple intermediaries reduce farmers' profit margins.</a:t>
          </a:r>
        </a:p>
      </dsp:txBody>
      <dsp:txXfrm>
        <a:off x="5405912" y="496219"/>
        <a:ext cx="1531337" cy="1531337"/>
      </dsp:txXfrm>
    </dsp:sp>
    <dsp:sp modelId="{0776BB39-D73F-4960-BBF7-21F951930371}">
      <dsp:nvSpPr>
        <dsp:cNvPr id="0" name=""/>
        <dsp:cNvSpPr/>
      </dsp:nvSpPr>
      <dsp:spPr>
        <a:xfrm>
          <a:off x="3495508" y="2240939"/>
          <a:ext cx="1697021" cy="16970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Lack of Infrastructure</a:t>
          </a:r>
          <a:r>
            <a:rPr lang="en-US" sz="1600" kern="1200"/>
            <a:t>: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Inadequate storage and transportation facilities lead to wastage.</a:t>
          </a:r>
        </a:p>
      </dsp:txBody>
      <dsp:txXfrm>
        <a:off x="3578350" y="2323781"/>
        <a:ext cx="1531337" cy="1531337"/>
      </dsp:txXfrm>
    </dsp:sp>
    <dsp:sp modelId="{583B2FC0-D352-4104-B49D-406BE22271CB}">
      <dsp:nvSpPr>
        <dsp:cNvPr id="0" name=""/>
        <dsp:cNvSpPr/>
      </dsp:nvSpPr>
      <dsp:spPr>
        <a:xfrm>
          <a:off x="5323070" y="2240939"/>
          <a:ext cx="1697021" cy="16970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Limited Market Access</a:t>
          </a:r>
          <a:r>
            <a:rPr lang="en-US" sz="1600" kern="1200"/>
            <a:t>: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Difficulty in reaching larger markets and obtaining fair prices.</a:t>
          </a:r>
        </a:p>
      </dsp:txBody>
      <dsp:txXfrm>
        <a:off x="5405912" y="2323781"/>
        <a:ext cx="1531337" cy="153133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BAA1EC-1621-4F1C-982A-EA02EFAAB28A}">
      <dsp:nvSpPr>
        <dsp:cNvPr id="0" name=""/>
        <dsp:cNvSpPr/>
      </dsp:nvSpPr>
      <dsp:spPr>
        <a:xfrm>
          <a:off x="8056516" y="526817"/>
          <a:ext cx="2425796" cy="2425920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47FA83F-BB5B-4B1A-BC44-23D07BE5BBCD}">
      <dsp:nvSpPr>
        <dsp:cNvPr id="0" name=""/>
        <dsp:cNvSpPr/>
      </dsp:nvSpPr>
      <dsp:spPr>
        <a:xfrm>
          <a:off x="8137653" y="607695"/>
          <a:ext cx="2264562" cy="226416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Gramin Bhandaran Yojana</a:t>
          </a:r>
          <a:r>
            <a:rPr lang="en-US" sz="2200" kern="1200"/>
            <a:t>:</a:t>
          </a:r>
        </a:p>
      </dsp:txBody>
      <dsp:txXfrm>
        <a:off x="8461162" y="931208"/>
        <a:ext cx="1617544" cy="1617138"/>
      </dsp:txXfrm>
    </dsp:sp>
    <dsp:sp modelId="{DA9608BD-76D3-4B96-99C0-161EC41E9D38}">
      <dsp:nvSpPr>
        <dsp:cNvPr id="0" name=""/>
        <dsp:cNvSpPr/>
      </dsp:nvSpPr>
      <dsp:spPr>
        <a:xfrm>
          <a:off x="8137653" y="2997434"/>
          <a:ext cx="2264562" cy="1329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Scheme for setting up storage facilities in rural areas.</a:t>
          </a:r>
        </a:p>
      </dsp:txBody>
      <dsp:txXfrm>
        <a:off x="8137653" y="2997434"/>
        <a:ext cx="2264562" cy="1329808"/>
      </dsp:txXfrm>
    </dsp:sp>
    <dsp:sp modelId="{1907245C-CFAE-4FC5-ABE1-4B0E44D63BCD}">
      <dsp:nvSpPr>
        <dsp:cNvPr id="0" name=""/>
        <dsp:cNvSpPr/>
      </dsp:nvSpPr>
      <dsp:spPr>
        <a:xfrm rot="2700000">
          <a:off x="5539160" y="526646"/>
          <a:ext cx="2425836" cy="2425836"/>
        </a:xfrm>
        <a:prstGeom prst="teardrop">
          <a:avLst>
            <a:gd name="adj" fmla="val 100000"/>
          </a:avLst>
        </a:prstGeom>
        <a:gradFill rotWithShape="0">
          <a:gsLst>
            <a:gs pos="0">
              <a:schemeClr val="accent2">
                <a:hueOff val="-485121"/>
                <a:satOff val="-27976"/>
                <a:lumOff val="28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85121"/>
                <a:satOff val="-27976"/>
                <a:lumOff val="28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85121"/>
                <a:satOff val="-27976"/>
                <a:lumOff val="28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E3CF10D-66A4-4DC4-97EE-D21B016974EA}">
      <dsp:nvSpPr>
        <dsp:cNvPr id="0" name=""/>
        <dsp:cNvSpPr/>
      </dsp:nvSpPr>
      <dsp:spPr>
        <a:xfrm>
          <a:off x="5630719" y="607695"/>
          <a:ext cx="2264562" cy="226416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Minimum Support Price (MSP)</a:t>
          </a:r>
          <a:r>
            <a:rPr lang="en-US" sz="2200" kern="1200"/>
            <a:t>:</a:t>
          </a:r>
        </a:p>
      </dsp:txBody>
      <dsp:txXfrm>
        <a:off x="5954228" y="931208"/>
        <a:ext cx="1617544" cy="1617138"/>
      </dsp:txXfrm>
    </dsp:sp>
    <dsp:sp modelId="{E8C6DF10-D1F5-4F53-9067-9201C76A6547}">
      <dsp:nvSpPr>
        <dsp:cNvPr id="0" name=""/>
        <dsp:cNvSpPr/>
      </dsp:nvSpPr>
      <dsp:spPr>
        <a:xfrm>
          <a:off x="5630719" y="2997434"/>
          <a:ext cx="2264562" cy="1329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Government-set price to ensure farmers get a fair return.</a:t>
          </a:r>
        </a:p>
      </dsp:txBody>
      <dsp:txXfrm>
        <a:off x="5630719" y="2997434"/>
        <a:ext cx="2264562" cy="1329808"/>
      </dsp:txXfrm>
    </dsp:sp>
    <dsp:sp modelId="{AE33F9D9-6035-4649-B552-23CA24F0EC63}">
      <dsp:nvSpPr>
        <dsp:cNvPr id="0" name=""/>
        <dsp:cNvSpPr/>
      </dsp:nvSpPr>
      <dsp:spPr>
        <a:xfrm rot="2700000">
          <a:off x="3042628" y="526646"/>
          <a:ext cx="2425836" cy="2425836"/>
        </a:xfrm>
        <a:prstGeom prst="teardrop">
          <a:avLst>
            <a:gd name="adj" fmla="val 100000"/>
          </a:avLst>
        </a:prstGeom>
        <a:gradFill rotWithShape="0">
          <a:gsLst>
            <a:gs pos="0">
              <a:schemeClr val="accent2">
                <a:hueOff val="-970242"/>
                <a:satOff val="-55952"/>
                <a:lumOff val="575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970242"/>
                <a:satOff val="-55952"/>
                <a:lumOff val="575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970242"/>
                <a:satOff val="-55952"/>
                <a:lumOff val="575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D9B9CB6-8684-40CA-8007-BB4A6F95BF25}">
      <dsp:nvSpPr>
        <dsp:cNvPr id="0" name=""/>
        <dsp:cNvSpPr/>
      </dsp:nvSpPr>
      <dsp:spPr>
        <a:xfrm>
          <a:off x="3123785" y="607695"/>
          <a:ext cx="2264562" cy="226416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eNAM (National Agriculture Market)</a:t>
          </a:r>
          <a:r>
            <a:rPr lang="en-US" sz="2200" kern="1200"/>
            <a:t>:</a:t>
          </a:r>
        </a:p>
      </dsp:txBody>
      <dsp:txXfrm>
        <a:off x="3447294" y="931208"/>
        <a:ext cx="1617544" cy="1617138"/>
      </dsp:txXfrm>
    </dsp:sp>
    <dsp:sp modelId="{410E656B-F313-4E0D-92F0-5C35A47DE28B}">
      <dsp:nvSpPr>
        <dsp:cNvPr id="0" name=""/>
        <dsp:cNvSpPr/>
      </dsp:nvSpPr>
      <dsp:spPr>
        <a:xfrm>
          <a:off x="3123785" y="2997434"/>
          <a:ext cx="2264562" cy="1329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A digital platform connecting farmers with buyers nationwide.</a:t>
          </a:r>
        </a:p>
      </dsp:txBody>
      <dsp:txXfrm>
        <a:off x="3123785" y="2997434"/>
        <a:ext cx="2264562" cy="1329808"/>
      </dsp:txXfrm>
    </dsp:sp>
    <dsp:sp modelId="{CB999E83-97C8-4C36-B5F0-F1B979E83FB3}">
      <dsp:nvSpPr>
        <dsp:cNvPr id="0" name=""/>
        <dsp:cNvSpPr/>
      </dsp:nvSpPr>
      <dsp:spPr>
        <a:xfrm rot="2700000">
          <a:off x="535694" y="526646"/>
          <a:ext cx="2425836" cy="2425836"/>
        </a:xfrm>
        <a:prstGeom prst="teardrop">
          <a:avLst>
            <a:gd name="adj" fmla="val 100000"/>
          </a:avLst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9EE8772-EA88-43DD-A547-FBCDF8347CA9}">
      <dsp:nvSpPr>
        <dsp:cNvPr id="0" name=""/>
        <dsp:cNvSpPr/>
      </dsp:nvSpPr>
      <dsp:spPr>
        <a:xfrm>
          <a:off x="616851" y="607695"/>
          <a:ext cx="2264562" cy="226416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APMC Act (Agricultural Produce Market Committee)</a:t>
          </a:r>
          <a:r>
            <a:rPr lang="en-US" sz="2200" kern="1200"/>
            <a:t>:</a:t>
          </a:r>
        </a:p>
      </dsp:txBody>
      <dsp:txXfrm>
        <a:off x="940360" y="931208"/>
        <a:ext cx="1617544" cy="1617138"/>
      </dsp:txXfrm>
    </dsp:sp>
    <dsp:sp modelId="{A1A8F567-A2F9-425C-8ED2-28A8B3ACA6F2}">
      <dsp:nvSpPr>
        <dsp:cNvPr id="0" name=""/>
        <dsp:cNvSpPr/>
      </dsp:nvSpPr>
      <dsp:spPr>
        <a:xfrm>
          <a:off x="616851" y="2997434"/>
          <a:ext cx="2264562" cy="1329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Regulates markets to prevent exploitation of farmers.</a:t>
          </a:r>
        </a:p>
      </dsp:txBody>
      <dsp:txXfrm>
        <a:off x="616851" y="2997434"/>
        <a:ext cx="2264562" cy="132980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4F5B6F-5E80-40A1-8C68-18BC0D260CCC}">
      <dsp:nvSpPr>
        <dsp:cNvPr id="0" name=""/>
        <dsp:cNvSpPr/>
      </dsp:nvSpPr>
      <dsp:spPr>
        <a:xfrm>
          <a:off x="0" y="0"/>
          <a:ext cx="8412480" cy="95729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/>
            <a:t>Contract Farming</a:t>
          </a:r>
          <a:r>
            <a:rPr lang="en-US" sz="2300" kern="1200" dirty="0"/>
            <a:t>: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Agreements between farmers and buyers to produce specific crops.</a:t>
          </a:r>
        </a:p>
      </dsp:txBody>
      <dsp:txXfrm>
        <a:off x="28038" y="28038"/>
        <a:ext cx="7298593" cy="901218"/>
      </dsp:txXfrm>
    </dsp:sp>
    <dsp:sp modelId="{A061A5BA-F09F-4D4B-98AF-C3D53A5AA9B7}">
      <dsp:nvSpPr>
        <dsp:cNvPr id="0" name=""/>
        <dsp:cNvSpPr/>
      </dsp:nvSpPr>
      <dsp:spPr>
        <a:xfrm>
          <a:off x="704545" y="1131347"/>
          <a:ext cx="8412480" cy="957294"/>
        </a:xfrm>
        <a:prstGeom prst="roundRect">
          <a:avLst>
            <a:gd name="adj" fmla="val 10000"/>
          </a:avLst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Organic Farming</a:t>
          </a:r>
          <a:r>
            <a:rPr lang="en-US" sz="2300" kern="1200"/>
            <a:t>: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Increased demand for organic produce, which fetches higher prices.</a:t>
          </a:r>
        </a:p>
      </dsp:txBody>
      <dsp:txXfrm>
        <a:off x="732583" y="1159385"/>
        <a:ext cx="7029617" cy="901218"/>
      </dsp:txXfrm>
    </dsp:sp>
    <dsp:sp modelId="{191594D4-00AB-407C-9D89-1B074018FD72}">
      <dsp:nvSpPr>
        <dsp:cNvPr id="0" name=""/>
        <dsp:cNvSpPr/>
      </dsp:nvSpPr>
      <dsp:spPr>
        <a:xfrm>
          <a:off x="1398574" y="2262695"/>
          <a:ext cx="8412480" cy="957294"/>
        </a:xfrm>
        <a:prstGeom prst="roundRect">
          <a:avLst>
            <a:gd name="adj" fmla="val 10000"/>
          </a:avLst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Use of Technology</a:t>
          </a:r>
          <a:r>
            <a:rPr lang="en-US" sz="2300" kern="1200"/>
            <a:t>: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Mobile apps and digital platforms for direct marketing.</a:t>
          </a:r>
        </a:p>
      </dsp:txBody>
      <dsp:txXfrm>
        <a:off x="1426612" y="2290733"/>
        <a:ext cx="7040133" cy="901218"/>
      </dsp:txXfrm>
    </dsp:sp>
    <dsp:sp modelId="{89F0CD60-187C-413D-A213-E5CA13A72DEC}">
      <dsp:nvSpPr>
        <dsp:cNvPr id="0" name=""/>
        <dsp:cNvSpPr/>
      </dsp:nvSpPr>
      <dsp:spPr>
        <a:xfrm>
          <a:off x="2103119" y="3394043"/>
          <a:ext cx="8412480" cy="957294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Global Market Access</a:t>
          </a:r>
          <a:r>
            <a:rPr lang="en-US" sz="2300" kern="1200"/>
            <a:t>: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Export of agricultural products to international markets.</a:t>
          </a:r>
        </a:p>
      </dsp:txBody>
      <dsp:txXfrm>
        <a:off x="2131157" y="3422081"/>
        <a:ext cx="7029617" cy="901218"/>
      </dsp:txXfrm>
    </dsp:sp>
    <dsp:sp modelId="{E7B81E9B-5E87-4C5E-921E-43917B20D8AD}">
      <dsp:nvSpPr>
        <dsp:cNvPr id="0" name=""/>
        <dsp:cNvSpPr/>
      </dsp:nvSpPr>
      <dsp:spPr>
        <a:xfrm>
          <a:off x="7790238" y="733200"/>
          <a:ext cx="622241" cy="622241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7930242" y="733200"/>
        <a:ext cx="342233" cy="468236"/>
      </dsp:txXfrm>
    </dsp:sp>
    <dsp:sp modelId="{479EDA64-7D06-4B3C-9D6E-B97A08351DA3}">
      <dsp:nvSpPr>
        <dsp:cNvPr id="0" name=""/>
        <dsp:cNvSpPr/>
      </dsp:nvSpPr>
      <dsp:spPr>
        <a:xfrm>
          <a:off x="8494783" y="1864548"/>
          <a:ext cx="622241" cy="622241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3369881"/>
            <a:satOff val="-11416"/>
            <a:lumOff val="-1464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8634787" y="1864548"/>
        <a:ext cx="342233" cy="468236"/>
      </dsp:txXfrm>
    </dsp:sp>
    <dsp:sp modelId="{39E4787D-BFED-40CF-8870-7E5609B9CD62}">
      <dsp:nvSpPr>
        <dsp:cNvPr id="0" name=""/>
        <dsp:cNvSpPr/>
      </dsp:nvSpPr>
      <dsp:spPr>
        <a:xfrm>
          <a:off x="9188813" y="2995896"/>
          <a:ext cx="622241" cy="622241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9328817" y="2995896"/>
        <a:ext cx="342233" cy="4682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CEF24-A355-4756-ADCE-CB9F9B1FCC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456568-7A9B-4407-90E9-2D87207878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4B7CAF-AA7B-4FA4-88F4-99001A655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B1EB2-EAE4-4C6A-A01C-A90D94B86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F14D1-B091-4FEC-B43D-0542A5CC2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87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B190A-0B3F-4146-86F9-EB6E6D830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D5DD7-702E-426B-B96E-1DF4FBEA7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D7C071-55F5-49E7-9929-7F9967AE0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893C45-A8B2-451F-ABA3-49BC0B2E8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60A9D-97E6-4CD2-A426-ECD453D37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087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1055D-3EFB-415C-B51B-5C80D3078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8CC993-BE71-47B5-A36C-A947A38431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B07CE-AF2C-43F2-94B0-3F9999C53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336F10-8E3F-432E-9693-7EAC3EFCC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6F4A6-71E8-4E83-B335-7A97663EA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18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5F200-C51A-4A92-99AF-CCB2C8985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DB9D9-6C2B-4508-924B-6FC0B4DEAC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A129E5-0EB7-4D22-B7B0-40351B0597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D7B35E-84A3-4B04-BA41-503254428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08EC12-1223-4C17-93E0-3B596BA4E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F93EC0-44D4-4A24-B3BA-84710709B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655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C1C2A-3CDE-4FDC-8516-358B964D2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21533-BFC9-427D-B862-F382D9F3E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6A0620-C72B-4B30-A830-14FC82EB20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324CBE-5A9F-43AE-A6C6-42C00D46BC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F0E0FE-5C35-49AD-882B-B60008CCE0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E14C45-6093-4733-8584-416957271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2BD396-6988-4E4E-8C27-BBD9B5C3C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BCFD66-60D7-4DE3-81C7-4FB840C4E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174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A1C91-61E8-44C9-B863-54147E42C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91329B-6D30-4649-AAA3-62BC94F9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B079BE-B007-422D-9C55-B256D0A2B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0FBF6A-6C1E-42AB-AE7C-8074BF4BA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138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BB523E-5F3C-46D3-8286-BC4F9FFED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05CC78-7C95-40A5-BC2C-BE2101ED7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6956A5-433C-493D-966A-346FA4A98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125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8A456-A8AD-4459-8B70-FF108D6D4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9C5DD-8D7B-434C-987A-B4BA34513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539205-F7B7-4778-8805-460D776BCE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E870BA-F6A9-45ED-88E8-153B7E6BA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D8F24D-0179-462F-966A-3F81B8844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49591B-CAAF-454E-86B3-4E2FE5D6E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48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0DF88-45A9-4C01-A252-87A813AE4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87FDD0-807D-463B-BA29-DBE9FF95C1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FEC08-6AAE-4AA2-A6DB-48A63B9AFE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F20095-8D81-4C9C-A9B0-76B1C8C87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7D4E59-A6B1-4A22-A644-FF7DB01F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8E3BC0-8CEE-41A4-A1DF-259AC1A76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606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14692-42D7-482F-8AD7-69F06DB31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9F969A-D750-41D3-9265-CDE8E1C7DE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371631-CDE3-49FB-87CE-3C8A081F9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05A13-2A9A-4598-AE78-EFFABABEA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25C4C8-020A-4AFC-92A4-C5C0F5352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129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DB50BB-6FF0-474E-8ECE-DC8D4AE7B4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60074E-3BB7-4BB6-AF30-FDD6135FB7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315295-6576-4EF6-9413-582FA7983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2B8F4-0A62-443A-964E-05C307994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3AB6D-56D6-4BE8-8013-A5AD1A5E3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29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FD9213-056D-403E-847C-C130DC998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B0BE79-AA85-440E-BFBE-F3B1B95A4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9B8155-8825-44DD-9238-3C3536C412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E6A15-222F-4FB0-87C7-9C3F61321E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ED5055-E151-4DDF-9354-9AA3C2C469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379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311C33A-4096-49A7-A9F5-08D73290EED3}"/>
              </a:ext>
            </a:extLst>
          </p:cNvPr>
          <p:cNvSpPr/>
          <p:nvPr/>
        </p:nvSpPr>
        <p:spPr>
          <a:xfrm>
            <a:off x="993913" y="540026"/>
            <a:ext cx="10204174" cy="577794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glow rad="228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V. Krishnakumar, M.com., M.Phil., Ph.D.,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PG &amp; Research Department of Commerce,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Cardamom Planters’ Association College,</a:t>
            </a:r>
          </a:p>
          <a:p>
            <a:pPr algn="ctr"/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Bodinayakanur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CAAB8F-F44D-417F-8A09-F9E34C00D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132" y="946001"/>
            <a:ext cx="7621736" cy="130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242725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96C9D-0B21-4C31-BFB7-5A9A03463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Agricultural Marketing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8C96024-1D19-41FB-BBC6-63EA6A63D5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483796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74179313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803E4-CF8C-4199-89DD-25A5E8D65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Functions of Agricultural Marketing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0B53A20-3136-41D1-B647-20C5408536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455502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68250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403D2-89FA-45A6-8F21-C47480CB2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Challenges in Agricultural Marketing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D18A6FD-DD0A-4DA2-A8BB-686EC1C688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406457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44848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07005-BEEC-415B-A6EB-EC72E608E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 Initiatives in Agricultural Marketing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FF9CF0B-8848-494E-ABBB-4A13934CF2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4475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439639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5D943-5212-4E9D-A5CB-12AA5FEB6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Recent Trends in Agricultural Marketing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201D2D4-A1FA-4637-BE5C-E26444BB7D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716178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910285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91AF6E-E820-42EF-94A5-B19108EE12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0566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308</Words>
  <Application>Microsoft Office PowerPoint</Application>
  <PresentationFormat>Widescreen</PresentationFormat>
  <Paragraphs>51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Introduction to Agricultural Marketing</vt:lpstr>
      <vt:lpstr>Functions of Agricultural Marketing</vt:lpstr>
      <vt:lpstr>Challenges in Agricultural Marketing</vt:lpstr>
      <vt:lpstr>Government Initiatives in Agricultural Marketing</vt:lpstr>
      <vt:lpstr>Recent Trends in Agricultural Marketing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arul k</dc:creator>
  <cp:lastModifiedBy>arul k</cp:lastModifiedBy>
  <cp:revision>12</cp:revision>
  <dcterms:created xsi:type="dcterms:W3CDTF">2024-11-12T12:27:33Z</dcterms:created>
  <dcterms:modified xsi:type="dcterms:W3CDTF">2024-11-13T06:30:49Z</dcterms:modified>
</cp:coreProperties>
</file>